
<file path=[Content_Types].xml><?xml version="1.0" encoding="utf-8"?>
<Types xmlns="http://schemas.openxmlformats.org/package/2006/content-types">
  <Default Extension="bin" ContentType="application/vnd.openxmlformats-officedocument.oleObject"/>
  <Default Extension="png" ContentType="image/png"/>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546" r:id="rId5"/>
  </p:sldMasterIdLst>
  <p:notesMasterIdLst>
    <p:notesMasterId r:id="rId15"/>
  </p:notesMasterIdLst>
  <p:handoutMasterIdLst>
    <p:handoutMasterId r:id="rId16"/>
  </p:handoutMasterIdLst>
  <p:sldIdLst>
    <p:sldId id="1597" r:id="rId6"/>
    <p:sldId id="1607" r:id="rId7"/>
    <p:sldId id="1592" r:id="rId8"/>
    <p:sldId id="266" r:id="rId9"/>
    <p:sldId id="1608" r:id="rId10"/>
    <p:sldId id="1609" r:id="rId11"/>
    <p:sldId id="1612" r:id="rId12"/>
    <p:sldId id="1611" r:id="rId13"/>
    <p:sldId id="1591" r:id="rId14"/>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FADC5C7-6961-4113-8BA8-8C58B1FFAC4C}">
          <p14:sldIdLst>
            <p14:sldId id="1597"/>
            <p14:sldId id="1607"/>
            <p14:sldId id="1592"/>
            <p14:sldId id="266"/>
            <p14:sldId id="1608"/>
            <p14:sldId id="1609"/>
            <p14:sldId id="1612"/>
            <p14:sldId id="1611"/>
          </p14:sldIdLst>
        </p14:section>
        <p14:section name="Untitled Section" id="{8CAB0978-3D22-47B8-8593-3EFC0834A60A}">
          <p14:sldIdLst>
            <p14:sldId id="1591"/>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B65D"/>
    <a:srgbClr val="7F7F7F"/>
    <a:srgbClr val="00BCF2"/>
    <a:srgbClr val="FFFFFF"/>
    <a:srgbClr val="2F2F2F"/>
    <a:srgbClr val="787878"/>
    <a:srgbClr val="595959"/>
    <a:srgbClr val="A6A6A6"/>
    <a:srgbClr val="000A18"/>
    <a:srgbClr val="BCEEF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69" autoAdjust="0"/>
    <p:restoredTop sz="96374" autoAdjust="0"/>
  </p:normalViewPr>
  <p:slideViewPr>
    <p:cSldViewPr snapToGrid="0">
      <p:cViewPr varScale="1">
        <p:scale>
          <a:sx n="108" d="100"/>
          <a:sy n="108" d="100"/>
        </p:scale>
        <p:origin x="534" y="144"/>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75" d="100"/>
        <a:sy n="75" d="100"/>
      </p:scale>
      <p:origin x="0" y="0"/>
    </p:cViewPr>
  </p:sorterViewPr>
  <p:notesViewPr>
    <p:cSldViewPr snapToGrid="0" showGuides="1">
      <p:cViewPr varScale="1">
        <p:scale>
          <a:sx n="60" d="100"/>
          <a:sy n="60" d="100"/>
        </p:scale>
        <p:origin x="3187" y="3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handoutMaster" Target="handoutMasters/handoutMaster1.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5" Type="http://schemas.openxmlformats.org/officeDocument/2006/relationships/slideMaster" Target="slideMasters/slideMaster2.xml"/><Relationship Id="rId15" Type="http://schemas.openxmlformats.org/officeDocument/2006/relationships/notesMaster" Target="notesMasters/notesMaster1.xml"/><Relationship Id="rId10" Type="http://schemas.openxmlformats.org/officeDocument/2006/relationships/slide" Target="slides/slide5.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10/31/2018 11:24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10/31/2018 11:23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10/31/2018 11:23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3230722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10/31/2018 11:23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2705734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10/31/2018 12:00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10002144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10/31/2018 11:23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403354815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Master" Target="../slideMasters/slideMaster1.xml"/><Relationship Id="rId1" Type="http://schemas.openxmlformats.org/officeDocument/2006/relationships/vmlDrawing" Target="../drawings/vmlDrawing1.vml"/><Relationship Id="rId4" Type="http://schemas.openxmlformats.org/officeDocument/2006/relationships/image" Target="../media/image2.emf"/></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Master" Target="../slideMasters/slideMaster2.xml"/><Relationship Id="rId5" Type="http://schemas.openxmlformats.org/officeDocument/2006/relationships/image" Target="../media/image17.jpg"/><Relationship Id="rId4" Type="http://schemas.openxmlformats.org/officeDocument/2006/relationships/image" Target="../media/image16.jp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jpg"/><Relationship Id="rId1" Type="http://schemas.openxmlformats.org/officeDocument/2006/relationships/slideMaster" Target="../slideMasters/slideMaster2.xml"/><Relationship Id="rId4" Type="http://schemas.openxmlformats.org/officeDocument/2006/relationships/image" Target="../media/image20.jp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graphicFrame>
        <p:nvGraphicFramePr>
          <p:cNvPr id="6" name="Object 5">
            <a:extLst>
              <a:ext uri="{FF2B5EF4-FFF2-40B4-BE49-F238E27FC236}">
                <a16:creationId xmlns:a16="http://schemas.microsoft.com/office/drawing/2014/main" id="{546D7CCB-DA01-414E-8A09-C91781BAB0B9}"/>
              </a:ext>
            </a:extLst>
          </p:cNvPr>
          <p:cNvGraphicFramePr>
            <a:graphicFrameLocks noChangeAspect="1"/>
          </p:cNvGraphicFramePr>
          <p:nvPr userDrawn="1">
            <p:extLst>
              <p:ext uri="{D42A27DB-BD31-4B8C-83A1-F6EECF244321}">
                <p14:modId xmlns:p14="http://schemas.microsoft.com/office/powerpoint/2010/main" val="1396323356"/>
              </p:ext>
            </p:extLst>
          </p:nvPr>
        </p:nvGraphicFramePr>
        <p:xfrm>
          <a:off x="98425" y="98425"/>
          <a:ext cx="2476500" cy="666750"/>
        </p:xfrm>
        <a:graphic>
          <a:graphicData uri="http://schemas.openxmlformats.org/presentationml/2006/ole">
            <mc:AlternateContent xmlns:mc="http://schemas.openxmlformats.org/markup-compatibility/2006">
              <mc:Choice xmlns:v="urn:schemas-microsoft-com:vml" Requires="v">
                <p:oleObj spid="_x0000_s1048" name="Acrobat Document" r:id="rId3" imgW="2476500" imgH="666750" progId="AcroExch.Document.DC">
                  <p:embed/>
                </p:oleObj>
              </mc:Choice>
              <mc:Fallback>
                <p:oleObj name="Acrobat Document" r:id="rId3" imgW="2476500" imgH="666750" progId="AcroExch.Document.DC">
                  <p:embed/>
                  <p:pic>
                    <p:nvPicPr>
                      <p:cNvPr id="6" name="Object 5">
                        <a:extLst>
                          <a:ext uri="{FF2B5EF4-FFF2-40B4-BE49-F238E27FC236}">
                            <a16:creationId xmlns:a16="http://schemas.microsoft.com/office/drawing/2014/main" id="{546D7CCB-DA01-414E-8A09-C91781BAB0B9}"/>
                          </a:ext>
                        </a:extLst>
                      </p:cNvPr>
                      <p:cNvPicPr/>
                      <p:nvPr/>
                    </p:nvPicPr>
                    <p:blipFill>
                      <a:blip r:embed="rId4"/>
                      <a:stretch>
                        <a:fillRect/>
                      </a:stretch>
                    </p:blipFill>
                    <p:spPr>
                      <a:xfrm>
                        <a:off x="98425" y="98425"/>
                        <a:ext cx="2476500" cy="666750"/>
                      </a:xfrm>
                      <a:prstGeom prst="rect">
                        <a:avLst/>
                      </a:prstGeom>
                    </p:spPr>
                  </p:pic>
                </p:oleObj>
              </mc:Fallback>
            </mc:AlternateContent>
          </a:graphicData>
        </a:graphic>
      </p:graphicFrame>
    </p:spTree>
    <p:extLst>
      <p:ext uri="{BB962C8B-B14F-4D97-AF65-F5344CB8AC3E}">
        <p14:creationId xmlns:p14="http://schemas.microsoft.com/office/powerpoint/2010/main" val="5465282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436475" cy="6994523"/>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7807569" cy="6994525"/>
          </a:xfrm>
          <a:prstGeom prst="rect">
            <a:avLst/>
          </a:prstGeom>
          <a:gradFill flip="none" rotWithShape="1">
            <a:gsLst>
              <a:gs pos="76000">
                <a:schemeClr val="bg2">
                  <a:alpha val="70000"/>
                </a:schemeClr>
              </a:gs>
              <a:gs pos="0">
                <a:schemeClr val="bg2">
                  <a:alpha val="79000"/>
                </a:scheme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 name="Picture 5" descr="A close up of a logo&#10;&#10;Description generated with very high confidence">
            <a:extLst>
              <a:ext uri="{FF2B5EF4-FFF2-40B4-BE49-F238E27FC236}">
                <a16:creationId xmlns:a16="http://schemas.microsoft.com/office/drawing/2014/main" id="{F4ED4A1A-F4B7-4BF0-994C-B37037EC2810}"/>
              </a:ext>
            </a:extLst>
          </p:cNvPr>
          <p:cNvPicPr>
            <a:picLocks noChangeAspect="1"/>
          </p:cNvPicPr>
          <p:nvPr userDrawn="1"/>
        </p:nvPicPr>
        <p:blipFill>
          <a:blip r:embed="rId3">
            <a:clrChange>
              <a:clrFrom>
                <a:srgbClr val="FFFFFF"/>
              </a:clrFrom>
              <a:clrTo>
                <a:srgbClr val="FFFFFF">
                  <a:alpha val="0"/>
                </a:srgbClr>
              </a:clrTo>
            </a:clrChange>
          </a:blip>
          <a:stretch>
            <a:fillRect/>
          </a:stretch>
        </p:blipFill>
        <p:spPr>
          <a:xfrm>
            <a:off x="314667" y="359695"/>
            <a:ext cx="3724898" cy="1002857"/>
          </a:xfrm>
          <a:prstGeom prst="rect">
            <a:avLst/>
          </a:prstGeom>
        </p:spPr>
      </p:pic>
    </p:spTree>
    <p:extLst>
      <p:ext uri="{BB962C8B-B14F-4D97-AF65-F5344CB8AC3E}">
        <p14:creationId xmlns:p14="http://schemas.microsoft.com/office/powerpoint/2010/main" val="16216758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Tree>
    <p:extLst>
      <p:ext uri="{BB962C8B-B14F-4D97-AF65-F5344CB8AC3E}">
        <p14:creationId xmlns:p14="http://schemas.microsoft.com/office/powerpoint/2010/main" val="3002960006"/>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4033927126"/>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peaker Bio and Phot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Speaker Biography and Photo</a:t>
            </a:r>
          </a:p>
        </p:txBody>
      </p:sp>
      <p:sp>
        <p:nvSpPr>
          <p:cNvPr id="12" name="Text Placeholder 3">
            <a:extLst>
              <a:ext uri="{FF2B5EF4-FFF2-40B4-BE49-F238E27FC236}">
                <a16:creationId xmlns:a16="http://schemas.microsoft.com/office/drawing/2014/main" id="{FFE3030F-613E-4AEA-A50B-58D31CC74631}"/>
              </a:ext>
            </a:extLst>
          </p:cNvPr>
          <p:cNvSpPr>
            <a:spLocks noGrp="1"/>
          </p:cNvSpPr>
          <p:nvPr>
            <p:ph type="body" sz="quarter" idx="10" hasCustomPrompt="1"/>
          </p:nvPr>
        </p:nvSpPr>
        <p:spPr>
          <a:xfrm>
            <a:off x="465139" y="2148404"/>
            <a:ext cx="7373934" cy="276999"/>
          </a:xfrm>
        </p:spPr>
        <p:txBody>
          <a:bodyPr wrap="square" lIns="0" tIns="0" rIns="0" bIns="0">
            <a:spAutoFit/>
          </a:bodyPr>
          <a:lstStyle>
            <a:lvl1pPr marL="0" indent="0">
              <a:lnSpc>
                <a:spcPct val="90000"/>
              </a:lnSpc>
              <a:spcBef>
                <a:spcPts val="1800"/>
              </a:spcBef>
              <a:buNone/>
              <a:defRPr sz="2000" b="0" i="0">
                <a:solidFill>
                  <a:schemeClr val="tx1"/>
                </a:solidFill>
                <a:latin typeface="Segoe UI Semilight" panose="020B0402040204020203" pitchFamily="34" charset="0"/>
                <a:cs typeface="Segoe UI Semilight" panose="020B0402040204020203" pitchFamily="34" charset="0"/>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a:t>
            </a:r>
            <a:r>
              <a:rPr lang="en-US" dirty="0" err="1"/>
              <a:t>Semilight</a:t>
            </a:r>
            <a:r>
              <a:rPr lang="en-US" dirty="0"/>
              <a:t> 20/24</a:t>
            </a:r>
          </a:p>
        </p:txBody>
      </p:sp>
      <p:sp>
        <p:nvSpPr>
          <p:cNvPr id="7" name="Picture Placeholder 6">
            <a:extLst>
              <a:ext uri="{FF2B5EF4-FFF2-40B4-BE49-F238E27FC236}">
                <a16:creationId xmlns:a16="http://schemas.microsoft.com/office/drawing/2014/main" id="{56E905EB-14C9-41B6-A084-A352FEFD8406}"/>
              </a:ext>
            </a:extLst>
          </p:cNvPr>
          <p:cNvSpPr>
            <a:spLocks noGrp="1"/>
          </p:cNvSpPr>
          <p:nvPr>
            <p:ph type="pic" sz="quarter" idx="20"/>
          </p:nvPr>
        </p:nvSpPr>
        <p:spPr>
          <a:xfrm>
            <a:off x="8518967" y="1860169"/>
            <a:ext cx="3160713" cy="2824163"/>
          </a:xfrm>
          <a:noFill/>
        </p:spPr>
        <p:txBody>
          <a:bodyPr/>
          <a:lstStyle/>
          <a:p>
            <a:endParaRPr lang="en-US" dirty="0"/>
          </a:p>
        </p:txBody>
      </p:sp>
    </p:spTree>
    <p:extLst>
      <p:ext uri="{BB962C8B-B14F-4D97-AF65-F5344CB8AC3E}">
        <p14:creationId xmlns:p14="http://schemas.microsoft.com/office/powerpoint/2010/main" val="3883303080"/>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Tree>
    <p:extLst>
      <p:ext uri="{BB962C8B-B14F-4D97-AF65-F5344CB8AC3E}">
        <p14:creationId xmlns:p14="http://schemas.microsoft.com/office/powerpoint/2010/main" val="3312385596"/>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Tree>
    <p:extLst>
      <p:ext uri="{BB962C8B-B14F-4D97-AF65-F5344CB8AC3E}">
        <p14:creationId xmlns:p14="http://schemas.microsoft.com/office/powerpoint/2010/main" val="4275831845"/>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1743610498"/>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3985980689"/>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dirty="0"/>
              <a:t>Title</a:t>
            </a:r>
          </a:p>
        </p:txBody>
      </p:sp>
    </p:spTree>
    <p:extLst>
      <p:ext uri="{BB962C8B-B14F-4D97-AF65-F5344CB8AC3E}">
        <p14:creationId xmlns:p14="http://schemas.microsoft.com/office/powerpoint/2010/main" val="3212452621"/>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3686751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1660141622"/>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6642066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8175081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2" y="-1"/>
            <a:ext cx="12436475" cy="6994526"/>
          </a:xfrm>
          <a:prstGeom prst="rect">
            <a:avLst/>
          </a:prstGeom>
        </p:spPr>
      </p:pic>
      <p:sp>
        <p:nvSpPr>
          <p:cNvPr id="4" name="Rectangle 3">
            <a:extLst>
              <a:ext uri="{FF2B5EF4-FFF2-40B4-BE49-F238E27FC236}">
                <a16:creationId xmlns:a16="http://schemas.microsoft.com/office/drawing/2014/main" id="{3C67E965-287F-42B7-813C-42EF173BF65D}"/>
              </a:ext>
            </a:extLst>
          </p:cNvPr>
          <p:cNvSpPr/>
          <p:nvPr userDrawn="1"/>
        </p:nvSpPr>
        <p:spPr bwMode="auto">
          <a:xfrm>
            <a:off x="0" y="-1"/>
            <a:ext cx="7940040" cy="6994525"/>
          </a:xfrm>
          <a:prstGeom prst="rect">
            <a:avLst/>
          </a:prstGeom>
          <a:gradFill>
            <a:gsLst>
              <a:gs pos="17000">
                <a:schemeClr val="tx2">
                  <a:alpha val="85000"/>
                </a:schemeClr>
              </a:gs>
              <a:gs pos="100000">
                <a:schemeClr val="tx2">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899478"/>
            <a:ext cx="7604125" cy="2701925"/>
          </a:xfrm>
          <a:noFill/>
        </p:spPr>
        <p:txBody>
          <a:bodyPr wrap="square" lIns="0" tIns="0" rIns="0" bIns="0" anchor="t" anchorCtr="0">
            <a:noAutofit/>
          </a:bodyPr>
          <a:lstStyle>
            <a:lvl1pPr>
              <a:lnSpc>
                <a:spcPts val="5600"/>
              </a:lnSpc>
              <a:defRPr sz="5400" spc="-150" baseline="0">
                <a:solidFill>
                  <a:schemeClr val="bg2"/>
                </a:solidFill>
              </a:defRPr>
            </a:lvl1pPr>
          </a:lstStyle>
          <a:p>
            <a:r>
              <a:rPr lang="en-US" dirty="0"/>
              <a:t>Section title</a:t>
            </a:r>
          </a:p>
        </p:txBody>
      </p:sp>
    </p:spTree>
    <p:extLst>
      <p:ext uri="{BB962C8B-B14F-4D97-AF65-F5344CB8AC3E}">
        <p14:creationId xmlns:p14="http://schemas.microsoft.com/office/powerpoint/2010/main" val="1478289054"/>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_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436475" cy="6994526"/>
          </a:xfrm>
          <a:prstGeom prst="rect">
            <a:avLst/>
          </a:prstGeom>
        </p:spPr>
      </p:pic>
      <p:sp>
        <p:nvSpPr>
          <p:cNvPr id="4" name="Rectangle 3">
            <a:extLst>
              <a:ext uri="{FF2B5EF4-FFF2-40B4-BE49-F238E27FC236}">
                <a16:creationId xmlns:a16="http://schemas.microsoft.com/office/drawing/2014/main" id="{3C67E965-287F-42B7-813C-42EF173BF65D}"/>
              </a:ext>
            </a:extLst>
          </p:cNvPr>
          <p:cNvSpPr/>
          <p:nvPr userDrawn="1"/>
        </p:nvSpPr>
        <p:spPr bwMode="auto">
          <a:xfrm>
            <a:off x="0" y="-1"/>
            <a:ext cx="7940040" cy="6994525"/>
          </a:xfrm>
          <a:prstGeom prst="rect">
            <a:avLst/>
          </a:prstGeom>
          <a:gradFill>
            <a:gsLst>
              <a:gs pos="17000">
                <a:schemeClr val="tx2">
                  <a:alpha val="85000"/>
                </a:schemeClr>
              </a:gs>
              <a:gs pos="100000">
                <a:schemeClr val="tx2">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899478"/>
            <a:ext cx="7604125" cy="2701925"/>
          </a:xfrm>
          <a:noFill/>
        </p:spPr>
        <p:txBody>
          <a:bodyPr wrap="square" lIns="0" tIns="0" rIns="0" bIns="0" anchor="t" anchorCtr="0">
            <a:noAutofit/>
          </a:bodyPr>
          <a:lstStyle>
            <a:lvl1pPr>
              <a:lnSpc>
                <a:spcPts val="5600"/>
              </a:lnSpc>
              <a:defRPr sz="5400" spc="-150" baseline="0">
                <a:solidFill>
                  <a:schemeClr val="bg2"/>
                </a:solidFill>
              </a:defRPr>
            </a:lvl1pPr>
          </a:lstStyle>
          <a:p>
            <a:r>
              <a:rPr lang="en-US" dirty="0"/>
              <a:t>Section title</a:t>
            </a:r>
          </a:p>
        </p:txBody>
      </p:sp>
    </p:spTree>
    <p:extLst>
      <p:ext uri="{BB962C8B-B14F-4D97-AF65-F5344CB8AC3E}">
        <p14:creationId xmlns:p14="http://schemas.microsoft.com/office/powerpoint/2010/main" val="4283472414"/>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1</a:t>
            </a:r>
          </a:p>
        </p:txBody>
      </p:sp>
      <p:sp>
        <p:nvSpPr>
          <p:cNvPr id="4" name="Picture Placeholder 3"/>
          <p:cNvSpPr>
            <a:spLocks noGrp="1"/>
          </p:cNvSpPr>
          <p:nvPr>
            <p:ph type="pic" sz="quarter" idx="10"/>
          </p:nvPr>
        </p:nvSpPr>
        <p:spPr>
          <a:xfrm>
            <a:off x="6354763" y="0"/>
            <a:ext cx="6081712" cy="6994525"/>
          </a:xfrm>
          <a:blipFill dpi="0" rotWithShape="1">
            <a:blip r:embed="rId2"/>
            <a:srcRect/>
            <a:tile tx="-1530350" ty="0" sx="66000" sy="66000" flip="none" algn="tl"/>
          </a:blipFill>
        </p:spPr>
        <p:txBody>
          <a:bodyPr anchor="ctr">
            <a:noAutofit/>
          </a:bodyPr>
          <a:lstStyle>
            <a:lvl1pPr marL="0" indent="0" algn="ctr">
              <a:buNone/>
              <a:defRPr>
                <a:solidFill>
                  <a:schemeClr val="bg2"/>
                </a:solidFill>
              </a:defRPr>
            </a:lvl1pPr>
          </a:lstStyle>
          <a:p>
            <a:r>
              <a:rPr lang="en-US"/>
              <a:t>Click icon to add picture</a:t>
            </a:r>
            <a:endParaRPr lang="en-US" dirty="0"/>
          </a:p>
        </p:txBody>
      </p:sp>
    </p:spTree>
    <p:extLst>
      <p:ext uri="{BB962C8B-B14F-4D97-AF65-F5344CB8AC3E}">
        <p14:creationId xmlns:p14="http://schemas.microsoft.com/office/powerpoint/2010/main" val="3869409277"/>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65138" y="2168525"/>
            <a:ext cx="2734056" cy="4371975"/>
          </a:xfrm>
          <a:blipFill dpi="0" rotWithShape="1">
            <a:blip r:embed="rId2"/>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5" name="Picture Placeholder 3"/>
          <p:cNvSpPr>
            <a:spLocks noGrp="1"/>
          </p:cNvSpPr>
          <p:nvPr>
            <p:ph type="pic" sz="quarter" idx="11" hasCustomPrompt="1"/>
          </p:nvPr>
        </p:nvSpPr>
        <p:spPr>
          <a:xfrm>
            <a:off x="3397922" y="2168524"/>
            <a:ext cx="2734056" cy="4371975"/>
          </a:xfrm>
          <a:blipFill dpi="0" rotWithShape="1">
            <a:blip r:embed="rId3"/>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6" name="Picture Placeholder 3"/>
          <p:cNvSpPr>
            <a:spLocks noGrp="1"/>
          </p:cNvSpPr>
          <p:nvPr>
            <p:ph type="pic" sz="quarter" idx="12" hasCustomPrompt="1"/>
          </p:nvPr>
        </p:nvSpPr>
        <p:spPr>
          <a:xfrm>
            <a:off x="9263490" y="2168524"/>
            <a:ext cx="2734056" cy="4371975"/>
          </a:xfrm>
          <a:blipFill dpi="0" rotWithShape="1">
            <a:blip r:embed="rId4"/>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7" name="Picture Placeholder 3"/>
          <p:cNvSpPr>
            <a:spLocks noGrp="1"/>
          </p:cNvSpPr>
          <p:nvPr>
            <p:ph type="pic" sz="quarter" idx="13" hasCustomPrompt="1"/>
          </p:nvPr>
        </p:nvSpPr>
        <p:spPr>
          <a:xfrm>
            <a:off x="6330706" y="2168524"/>
            <a:ext cx="2734056" cy="4371975"/>
          </a:xfrm>
          <a:blipFill dpi="0" rotWithShape="1">
            <a:blip r:embed="rId5"/>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2</a:t>
            </a:r>
          </a:p>
        </p:txBody>
      </p:sp>
      <p:sp>
        <p:nvSpPr>
          <p:cNvPr id="17" name="Text Placeholder 16"/>
          <p:cNvSpPr>
            <a:spLocks noGrp="1"/>
          </p:cNvSpPr>
          <p:nvPr>
            <p:ph type="body" sz="quarter" idx="14" hasCustomPrompt="1"/>
          </p:nvPr>
        </p:nvSpPr>
        <p:spPr>
          <a:xfrm>
            <a:off x="465138"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8" name="Text Placeholder 16"/>
          <p:cNvSpPr>
            <a:spLocks noGrp="1"/>
          </p:cNvSpPr>
          <p:nvPr>
            <p:ph type="body" sz="quarter" idx="15" hasCustomPrompt="1"/>
          </p:nvPr>
        </p:nvSpPr>
        <p:spPr>
          <a:xfrm>
            <a:off x="3397922"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9" name="Text Placeholder 16"/>
          <p:cNvSpPr>
            <a:spLocks noGrp="1"/>
          </p:cNvSpPr>
          <p:nvPr>
            <p:ph type="body" sz="quarter" idx="16" hasCustomPrompt="1"/>
          </p:nvPr>
        </p:nvSpPr>
        <p:spPr>
          <a:xfrm>
            <a:off x="6330706"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20" name="Text Placeholder 16"/>
          <p:cNvSpPr>
            <a:spLocks noGrp="1"/>
          </p:cNvSpPr>
          <p:nvPr>
            <p:ph type="body" sz="quarter" idx="17" hasCustomPrompt="1"/>
          </p:nvPr>
        </p:nvSpPr>
        <p:spPr>
          <a:xfrm>
            <a:off x="9263490"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Tree>
    <p:extLst>
      <p:ext uri="{BB962C8B-B14F-4D97-AF65-F5344CB8AC3E}">
        <p14:creationId xmlns:p14="http://schemas.microsoft.com/office/powerpoint/2010/main" val="3643251750"/>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168525"/>
            <a:ext cx="3690937" cy="2654300"/>
          </a:xfrm>
          <a:blipFill>
            <a:blip r:embed="rId2"/>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89437" y="2168525"/>
            <a:ext cx="3679825" cy="2654300"/>
          </a:xfrm>
          <a:blipFill>
            <a:blip r:embed="rId3"/>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302625" y="2168525"/>
            <a:ext cx="3695700" cy="2654300"/>
          </a:xfrm>
          <a:blipFill>
            <a:blip r:embed="rId4"/>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Photo layout 3</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3194613094"/>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2162261009"/>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Tree>
    <p:extLst>
      <p:ext uri="{BB962C8B-B14F-4D97-AF65-F5344CB8AC3E}">
        <p14:creationId xmlns:p14="http://schemas.microsoft.com/office/powerpoint/2010/main" val="328727959"/>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Tree>
    <p:extLst>
      <p:ext uri="{BB962C8B-B14F-4D97-AF65-F5344CB8AC3E}">
        <p14:creationId xmlns:p14="http://schemas.microsoft.com/office/powerpoint/2010/main" val="2883117308"/>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32908552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endParaRPr lang="en-US" dirty="0"/>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endParaRPr lang="en-US" dirty="0"/>
          </a:p>
        </p:txBody>
      </p:sp>
    </p:spTree>
    <p:extLst>
      <p:ext uri="{BB962C8B-B14F-4D97-AF65-F5344CB8AC3E}">
        <p14:creationId xmlns:p14="http://schemas.microsoft.com/office/powerpoint/2010/main" val="2056987537"/>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a:t>Click icon to add table</a:t>
            </a:r>
          </a:p>
        </p:txBody>
      </p:sp>
    </p:spTree>
    <p:extLst>
      <p:ext uri="{BB962C8B-B14F-4D97-AF65-F5344CB8AC3E}">
        <p14:creationId xmlns:p14="http://schemas.microsoft.com/office/powerpoint/2010/main" val="3824078712"/>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7246244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dirty="0"/>
              <a:t>Thank you.</a:t>
            </a:r>
          </a:p>
        </p:txBody>
      </p:sp>
    </p:spTree>
    <p:extLst>
      <p:ext uri="{BB962C8B-B14F-4D97-AF65-F5344CB8AC3E}">
        <p14:creationId xmlns:p14="http://schemas.microsoft.com/office/powerpoint/2010/main" val="36887110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18210675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7DA89-A3D0-4436-B814-44FD5C572500}"/>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EB5D8EA7-1232-4931-8D1C-301F5638ABCC}"/>
              </a:ext>
            </a:extLst>
          </p:cNvPr>
          <p:cNvSpPr>
            <a:spLocks noGrp="1"/>
          </p:cNvSpPr>
          <p:nvPr>
            <p:ph type="dt" sz="half" idx="10"/>
          </p:nvPr>
        </p:nvSpPr>
        <p:spPr/>
        <p:txBody>
          <a:bodyPr/>
          <a:lstStyle/>
          <a:p>
            <a:fld id="{DBE5D562-D135-4DC1-937A-9AB2B9CC6D76}" type="datetimeFigureOut">
              <a:rPr lang="en-IN" smtClean="0"/>
              <a:t>31-10-2018</a:t>
            </a:fld>
            <a:endParaRPr lang="en-IN"/>
          </a:p>
        </p:txBody>
      </p:sp>
      <p:sp>
        <p:nvSpPr>
          <p:cNvPr id="4" name="Footer Placeholder 3">
            <a:extLst>
              <a:ext uri="{FF2B5EF4-FFF2-40B4-BE49-F238E27FC236}">
                <a16:creationId xmlns:a16="http://schemas.microsoft.com/office/drawing/2014/main" id="{46D04666-2FCE-42D2-98C9-09D6788E58E5}"/>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FC6B35F7-3CC9-446F-820F-E812CDD088D0}"/>
              </a:ext>
            </a:extLst>
          </p:cNvPr>
          <p:cNvSpPr>
            <a:spLocks noGrp="1"/>
          </p:cNvSpPr>
          <p:nvPr>
            <p:ph type="sldNum" sz="quarter" idx="12"/>
          </p:nvPr>
        </p:nvSpPr>
        <p:spPr/>
        <p:txBody>
          <a:bodyPr/>
          <a:lstStyle/>
          <a:p>
            <a:fld id="{907E7EA9-8E6E-49BD-BC38-D940A08BB0D6}" type="slidenum">
              <a:rPr lang="en-IN" smtClean="0"/>
              <a:t>‹#›</a:t>
            </a:fld>
            <a:endParaRPr lang="en-IN"/>
          </a:p>
        </p:txBody>
      </p:sp>
    </p:spTree>
    <p:extLst>
      <p:ext uri="{BB962C8B-B14F-4D97-AF65-F5344CB8AC3E}">
        <p14:creationId xmlns:p14="http://schemas.microsoft.com/office/powerpoint/2010/main" val="4461890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4841399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grpSp>
        <p:nvGrpSpPr>
          <p:cNvPr id="7" name="Group 6"/>
          <p:cNvGrpSpPr/>
          <p:nvPr userDrawn="1"/>
        </p:nvGrpSpPr>
        <p:grpSpPr>
          <a:xfrm>
            <a:off x="465139" y="449264"/>
            <a:ext cx="933131" cy="200341"/>
            <a:chOff x="465139" y="449264"/>
            <a:chExt cx="933131" cy="200341"/>
          </a:xfrm>
        </p:grpSpPr>
        <p:pic>
          <p:nvPicPr>
            <p:cNvPr id="97" name="Picture 96"/>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4"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Tree>
    <p:extLst>
      <p:ext uri="{BB962C8B-B14F-4D97-AF65-F5344CB8AC3E}">
        <p14:creationId xmlns:p14="http://schemas.microsoft.com/office/powerpoint/2010/main" val="26696385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1334" y="0"/>
            <a:ext cx="12435142" cy="6994525"/>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7801338" cy="6994525"/>
          </a:xfrm>
          <a:prstGeom prst="rect">
            <a:avLst/>
          </a:prstGeom>
          <a:gradFill flip="none" rotWithShape="1">
            <a:gsLst>
              <a:gs pos="41000">
                <a:schemeClr val="bg2">
                  <a:alpha val="52000"/>
                </a:scheme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8" name="Picture 7" descr="A close up of a logo&#10;&#10;Description generated with very high confidence">
            <a:extLst>
              <a:ext uri="{FF2B5EF4-FFF2-40B4-BE49-F238E27FC236}">
                <a16:creationId xmlns:a16="http://schemas.microsoft.com/office/drawing/2014/main" id="{210A1701-E983-494A-AAC3-CB4AB37A6CB9}"/>
              </a:ext>
            </a:extLst>
          </p:cNvPr>
          <p:cNvPicPr>
            <a:picLocks noChangeAspect="1"/>
          </p:cNvPicPr>
          <p:nvPr userDrawn="1"/>
        </p:nvPicPr>
        <p:blipFill>
          <a:blip r:embed="rId3">
            <a:clrChange>
              <a:clrFrom>
                <a:srgbClr val="FFFFFF"/>
              </a:clrFrom>
              <a:clrTo>
                <a:srgbClr val="FFFFFF">
                  <a:alpha val="0"/>
                </a:srgbClr>
              </a:clrTo>
            </a:clrChange>
          </a:blip>
          <a:stretch>
            <a:fillRect/>
          </a:stretch>
        </p:blipFill>
        <p:spPr>
          <a:xfrm>
            <a:off x="314667" y="359695"/>
            <a:ext cx="3724898" cy="1002857"/>
          </a:xfrm>
          <a:prstGeom prst="rect">
            <a:avLst/>
          </a:prstGeom>
        </p:spPr>
      </p:pic>
    </p:spTree>
    <p:extLst>
      <p:ext uri="{BB962C8B-B14F-4D97-AF65-F5344CB8AC3E}">
        <p14:creationId xmlns:p14="http://schemas.microsoft.com/office/powerpoint/2010/main" val="14510378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436476" cy="6994524"/>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9006368" cy="6994525"/>
          </a:xfrm>
          <a:prstGeom prst="rect">
            <a:avLst/>
          </a:prstGeom>
          <a:gradFill flip="none" rotWithShape="1">
            <a:gsLst>
              <a:gs pos="63000">
                <a:srgbClr val="2F2F2F">
                  <a:alpha val="74000"/>
                </a:srgbClr>
              </a:gs>
              <a:gs pos="0">
                <a:schemeClr val="tx1"/>
              </a:gs>
              <a:gs pos="100000">
                <a:schemeClr val="tx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pic>
        <p:nvPicPr>
          <p:cNvPr id="8" name="Picture 7">
            <a:extLst>
              <a:ext uri="{FF2B5EF4-FFF2-40B4-BE49-F238E27FC236}">
                <a16:creationId xmlns:a16="http://schemas.microsoft.com/office/drawing/2014/main" id="{CBD240D4-4406-415A-883B-F56CF3A37B49}"/>
              </a:ext>
            </a:extLst>
          </p:cNvPr>
          <p:cNvPicPr>
            <a:picLocks noChangeAspect="1"/>
          </p:cNvPicPr>
          <p:nvPr userDrawn="1"/>
        </p:nvPicPr>
        <p:blipFill>
          <a:blip r:embed="rId3">
            <a:clrChange>
              <a:clrFrom>
                <a:srgbClr val="2F2F2F"/>
              </a:clrFrom>
              <a:clrTo>
                <a:srgbClr val="2F2F2F">
                  <a:alpha val="0"/>
                </a:srgbClr>
              </a:clrTo>
            </a:clrChange>
          </a:blip>
          <a:stretch>
            <a:fillRect/>
          </a:stretch>
        </p:blipFill>
        <p:spPr>
          <a:xfrm>
            <a:off x="314667" y="359695"/>
            <a:ext cx="3724898" cy="1002857"/>
          </a:xfrm>
          <a:prstGeom prst="rect">
            <a:avLst/>
          </a:prstGeom>
        </p:spPr>
      </p:pic>
    </p:spTree>
    <p:extLst>
      <p:ext uri="{BB962C8B-B14F-4D97-AF65-F5344CB8AC3E}">
        <p14:creationId xmlns:p14="http://schemas.microsoft.com/office/powerpoint/2010/main" val="26363497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2" y="0"/>
            <a:ext cx="12436475" cy="6994523"/>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9006368" cy="6994525"/>
          </a:xfrm>
          <a:prstGeom prst="rect">
            <a:avLst/>
          </a:prstGeom>
          <a:gradFill flip="none" rotWithShape="1">
            <a:gsLst>
              <a:gs pos="63000">
                <a:srgbClr val="2F2F2F">
                  <a:alpha val="84000"/>
                </a:srgbClr>
              </a:gs>
              <a:gs pos="0">
                <a:schemeClr val="tx1"/>
              </a:gs>
              <a:gs pos="100000">
                <a:schemeClr val="tx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spTree>
    <p:extLst>
      <p:ext uri="{BB962C8B-B14F-4D97-AF65-F5344CB8AC3E}">
        <p14:creationId xmlns:p14="http://schemas.microsoft.com/office/powerpoint/2010/main" val="19715708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emf"/><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17.xml"/><Relationship Id="rId18" Type="http://schemas.openxmlformats.org/officeDocument/2006/relationships/slideLayout" Target="../slideLayouts/slideLayout22.xml"/><Relationship Id="rId26" Type="http://schemas.openxmlformats.org/officeDocument/2006/relationships/slideLayout" Target="../slideLayouts/slideLayout30.xml"/><Relationship Id="rId3" Type="http://schemas.openxmlformats.org/officeDocument/2006/relationships/slideLayout" Target="../slideLayouts/slideLayout7.xml"/><Relationship Id="rId21" Type="http://schemas.openxmlformats.org/officeDocument/2006/relationships/slideLayout" Target="../slideLayouts/slideLayout25.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17" Type="http://schemas.openxmlformats.org/officeDocument/2006/relationships/slideLayout" Target="../slideLayouts/slideLayout21.xml"/><Relationship Id="rId25" Type="http://schemas.openxmlformats.org/officeDocument/2006/relationships/slideLayout" Target="../slideLayouts/slideLayout29.xml"/><Relationship Id="rId33" Type="http://schemas.openxmlformats.org/officeDocument/2006/relationships/image" Target="../media/image1.emf"/><Relationship Id="rId2" Type="http://schemas.openxmlformats.org/officeDocument/2006/relationships/slideLayout" Target="../slideLayouts/slideLayout6.xml"/><Relationship Id="rId16" Type="http://schemas.openxmlformats.org/officeDocument/2006/relationships/slideLayout" Target="../slideLayouts/slideLayout20.xml"/><Relationship Id="rId20" Type="http://schemas.openxmlformats.org/officeDocument/2006/relationships/slideLayout" Target="../slideLayouts/slideLayout24.xml"/><Relationship Id="rId29" Type="http://schemas.openxmlformats.org/officeDocument/2006/relationships/slideLayout" Target="../slideLayouts/slideLayout33.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24" Type="http://schemas.openxmlformats.org/officeDocument/2006/relationships/slideLayout" Target="../slideLayouts/slideLayout28.xml"/><Relationship Id="rId32" Type="http://schemas.openxmlformats.org/officeDocument/2006/relationships/theme" Target="../theme/theme2.xml"/><Relationship Id="rId5" Type="http://schemas.openxmlformats.org/officeDocument/2006/relationships/slideLayout" Target="../slideLayouts/slideLayout9.xml"/><Relationship Id="rId15" Type="http://schemas.openxmlformats.org/officeDocument/2006/relationships/slideLayout" Target="../slideLayouts/slideLayout19.xml"/><Relationship Id="rId23" Type="http://schemas.openxmlformats.org/officeDocument/2006/relationships/slideLayout" Target="../slideLayouts/slideLayout27.xml"/><Relationship Id="rId28" Type="http://schemas.openxmlformats.org/officeDocument/2006/relationships/slideLayout" Target="../slideLayouts/slideLayout32.xml"/><Relationship Id="rId10" Type="http://schemas.openxmlformats.org/officeDocument/2006/relationships/slideLayout" Target="../slideLayouts/slideLayout14.xml"/><Relationship Id="rId19" Type="http://schemas.openxmlformats.org/officeDocument/2006/relationships/slideLayout" Target="../slideLayouts/slideLayout23.xml"/><Relationship Id="rId31" Type="http://schemas.openxmlformats.org/officeDocument/2006/relationships/slideLayout" Target="../slideLayouts/slideLayout35.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slideLayout" Target="../slideLayouts/slideLayout18.xml"/><Relationship Id="rId22" Type="http://schemas.openxmlformats.org/officeDocument/2006/relationships/slideLayout" Target="../slideLayouts/slideLayout26.xml"/><Relationship Id="rId27" Type="http://schemas.openxmlformats.org/officeDocument/2006/relationships/slideLayout" Target="../slideLayouts/slideLayout31.xml"/><Relationship Id="rId30" Type="http://schemas.openxmlformats.org/officeDocument/2006/relationships/slideLayout" Target="../slideLayouts/slideLayout34.xml"/><Relationship Id="rId8"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6"/>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24" r:id="rId1"/>
    <p:sldLayoutId id="2147484529" r:id="rId2"/>
    <p:sldLayoutId id="2147484545" r:id="rId3"/>
    <p:sldLayoutId id="2147484299" r:id="rId4"/>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pos="1381" userDrawn="1">
          <p15:clr>
            <a:srgbClr val="C35EA4"/>
          </p15:clr>
        </p15:guide>
        <p15:guide id="4" pos="1528" userDrawn="1">
          <p15:clr>
            <a:srgbClr val="C35EA4"/>
          </p15:clr>
        </p15:guide>
        <p15:guide id="5" pos="2618" userDrawn="1">
          <p15:clr>
            <a:srgbClr val="C35EA4"/>
          </p15:clr>
        </p15:guide>
        <p15:guide id="6" pos="2765" userDrawn="1">
          <p15:clr>
            <a:srgbClr val="C35EA4"/>
          </p15:clr>
        </p15:guide>
        <p15:guide id="7" pos="3854" userDrawn="1">
          <p15:clr>
            <a:srgbClr val="C35EA4"/>
          </p15:clr>
        </p15:guide>
        <p15:guide id="8" pos="4003" userDrawn="1">
          <p15:clr>
            <a:srgbClr val="C35EA4"/>
          </p15:clr>
        </p15:guide>
        <p15:guide id="9" pos="5083" userDrawn="1">
          <p15:clr>
            <a:srgbClr val="C35EA4"/>
          </p15:clr>
        </p15:guide>
        <p15:guide id="10" pos="5230" userDrawn="1">
          <p15:clr>
            <a:srgbClr val="C35EA4"/>
          </p15:clr>
        </p15:guide>
        <p15:guide id="11" pos="6323" userDrawn="1">
          <p15:clr>
            <a:srgbClr val="C35EA4"/>
          </p15:clr>
        </p15:guide>
        <p15:guide id="12" pos="6469" userDrawn="1">
          <p15:clr>
            <a:srgbClr val="C35EA4"/>
          </p15:clr>
        </p15:guide>
        <p15:guide id="16" pos="293" userDrawn="1">
          <p15:clr>
            <a:srgbClr val="F26B43"/>
          </p15:clr>
        </p15:guide>
        <p15:guide id="17" pos="7558" userDrawn="1">
          <p15:clr>
            <a:srgbClr val="F26B43"/>
          </p15:clr>
        </p15:guide>
        <p15:guide id="18" orient="horz" pos="751" userDrawn="1">
          <p15:clr>
            <a:srgbClr val="5ACBF0"/>
          </p15:clr>
        </p15:guide>
        <p15:guide id="19" orient="horz" pos="1366" userDrawn="1">
          <p15:clr>
            <a:srgbClr val="5ACBF0"/>
          </p15:clr>
        </p15:guide>
        <p15:guide id="20" orient="horz" pos="605" userDrawn="1">
          <p15:clr>
            <a:srgbClr val="5ACBF0"/>
          </p15:clr>
        </p15:guide>
        <p15:guide id="21" orient="horz" pos="1514" userDrawn="1">
          <p15:clr>
            <a:srgbClr val="5ACBF0"/>
          </p15:clr>
        </p15:guide>
        <p15:guide id="22" orient="horz" pos="2130" userDrawn="1">
          <p15:clr>
            <a:srgbClr val="5ACBF0"/>
          </p15:clr>
        </p15:guide>
        <p15:guide id="23" orient="horz" pos="2275" userDrawn="1">
          <p15:clr>
            <a:srgbClr val="5ACBF0"/>
          </p15:clr>
        </p15:guide>
        <p15:guide id="25" orient="horz" pos="283" userDrawn="1">
          <p15:clr>
            <a:srgbClr val="F26B43"/>
          </p15:clr>
        </p15:guide>
        <p15:guide id="26" orient="horz" pos="4120" userDrawn="1">
          <p15:clr>
            <a:srgbClr val="F26B43"/>
          </p15:clr>
        </p15:guide>
        <p15:guide id="27" orient="horz" pos="2891" userDrawn="1">
          <p15:clr>
            <a:srgbClr val="5ACBF0"/>
          </p15:clr>
        </p15:guide>
        <p15:guide id="28" orient="horz" pos="3038" userDrawn="1">
          <p15:clr>
            <a:srgbClr val="5ACBF0"/>
          </p15:clr>
        </p15:guide>
        <p15:guide id="29" orient="horz" pos="3654" userDrawn="1">
          <p15:clr>
            <a:srgbClr val="5ACBF0"/>
          </p15:clr>
        </p15:guide>
        <p15:guide id="30" orient="horz" pos="3800"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33"/>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1031840041"/>
      </p:ext>
    </p:extLst>
  </p:cSld>
  <p:clrMap bg1="lt1" tx1="dk1" bg2="lt2" tx2="dk2" accent1="accent1" accent2="accent2" accent3="accent3" accent4="accent4" accent5="accent5" accent6="accent6" hlink="hlink" folHlink="folHlink"/>
  <p:sldLayoutIdLst>
    <p:sldLayoutId id="2147484547" r:id="rId1"/>
    <p:sldLayoutId id="2147484548" r:id="rId2"/>
    <p:sldLayoutId id="2147484549" r:id="rId3"/>
    <p:sldLayoutId id="2147484573" r:id="rId4"/>
    <p:sldLayoutId id="2147484574" r:id="rId5"/>
    <p:sldLayoutId id="2147484575" r:id="rId6"/>
    <p:sldLayoutId id="2147484551" r:id="rId7"/>
    <p:sldLayoutId id="2147484552" r:id="rId8"/>
    <p:sldLayoutId id="2147484576" r:id="rId9"/>
    <p:sldLayoutId id="2147484553" r:id="rId10"/>
    <p:sldLayoutId id="2147484554" r:id="rId11"/>
    <p:sldLayoutId id="2147484555" r:id="rId12"/>
    <p:sldLayoutId id="2147484556" r:id="rId13"/>
    <p:sldLayoutId id="2147484557" r:id="rId14"/>
    <p:sldLayoutId id="2147484558" r:id="rId15"/>
    <p:sldLayoutId id="2147484559" r:id="rId16"/>
    <p:sldLayoutId id="2147484560" r:id="rId17"/>
    <p:sldLayoutId id="2147484561" r:id="rId18"/>
    <p:sldLayoutId id="2147484577" r:id="rId19"/>
    <p:sldLayoutId id="2147484562" r:id="rId20"/>
    <p:sldLayoutId id="2147484563" r:id="rId21"/>
    <p:sldLayoutId id="2147484564" r:id="rId22"/>
    <p:sldLayoutId id="2147484565" r:id="rId23"/>
    <p:sldLayoutId id="2147484566" r:id="rId24"/>
    <p:sldLayoutId id="2147484567" r:id="rId25"/>
    <p:sldLayoutId id="2147484568" r:id="rId26"/>
    <p:sldLayoutId id="2147484569" r:id="rId27"/>
    <p:sldLayoutId id="2147484570" r:id="rId28"/>
    <p:sldLayoutId id="2147484571" r:id="rId29"/>
    <p:sldLayoutId id="2147484572" r:id="rId30"/>
    <p:sldLayoutId id="2147484579" r:id="rId31"/>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pos="1381">
          <p15:clr>
            <a:srgbClr val="C35EA4"/>
          </p15:clr>
        </p15:guide>
        <p15:guide id="4" pos="1528">
          <p15:clr>
            <a:srgbClr val="C35EA4"/>
          </p15:clr>
        </p15:guide>
        <p15:guide id="5" pos="2618">
          <p15:clr>
            <a:srgbClr val="C35EA4"/>
          </p15:clr>
        </p15:guide>
        <p15:guide id="6" pos="2765">
          <p15:clr>
            <a:srgbClr val="C35EA4"/>
          </p15:clr>
        </p15:guide>
        <p15:guide id="7" pos="3854">
          <p15:clr>
            <a:srgbClr val="C35EA4"/>
          </p15:clr>
        </p15:guide>
        <p15:guide id="8" pos="4003">
          <p15:clr>
            <a:srgbClr val="C35EA4"/>
          </p15:clr>
        </p15:guide>
        <p15:guide id="9" pos="5083">
          <p15:clr>
            <a:srgbClr val="C35EA4"/>
          </p15:clr>
        </p15:guide>
        <p15:guide id="10" pos="5230">
          <p15:clr>
            <a:srgbClr val="C35EA4"/>
          </p15:clr>
        </p15:guide>
        <p15:guide id="11" pos="6323">
          <p15:clr>
            <a:srgbClr val="C35EA4"/>
          </p15:clr>
        </p15:guide>
        <p15:guide id="12" pos="6469">
          <p15:clr>
            <a:srgbClr val="C35EA4"/>
          </p15:clr>
        </p15:guide>
        <p15:guide id="16" pos="293">
          <p15:clr>
            <a:srgbClr val="F26B43"/>
          </p15:clr>
        </p15:guide>
        <p15:guide id="17" pos="7558">
          <p15:clr>
            <a:srgbClr val="F26B43"/>
          </p15:clr>
        </p15:guide>
        <p15:guide id="18" orient="horz" pos="751">
          <p15:clr>
            <a:srgbClr val="5ACBF0"/>
          </p15:clr>
        </p15:guide>
        <p15:guide id="19" orient="horz" pos="1366">
          <p15:clr>
            <a:srgbClr val="5ACBF0"/>
          </p15:clr>
        </p15:guide>
        <p15:guide id="20" orient="horz" pos="605">
          <p15:clr>
            <a:srgbClr val="5ACBF0"/>
          </p15:clr>
        </p15:guide>
        <p15:guide id="21" orient="horz" pos="1514">
          <p15:clr>
            <a:srgbClr val="5ACBF0"/>
          </p15:clr>
        </p15:guide>
        <p15:guide id="22" orient="horz" pos="2130">
          <p15:clr>
            <a:srgbClr val="5ACBF0"/>
          </p15:clr>
        </p15:guide>
        <p15:guide id="23" orient="horz" pos="2275">
          <p15:clr>
            <a:srgbClr val="5ACBF0"/>
          </p15:clr>
        </p15:guide>
        <p15:guide id="25" orient="horz" pos="283">
          <p15:clr>
            <a:srgbClr val="F26B43"/>
          </p15:clr>
        </p15:guide>
        <p15:guide id="26" orient="horz" pos="4120">
          <p15:clr>
            <a:srgbClr val="F26B43"/>
          </p15:clr>
        </p15:guide>
        <p15:guide id="27" orient="horz" pos="2891">
          <p15:clr>
            <a:srgbClr val="5ACBF0"/>
          </p15:clr>
        </p15:guide>
        <p15:guide id="28" orient="horz" pos="3038">
          <p15:clr>
            <a:srgbClr val="5ACBF0"/>
          </p15:clr>
        </p15:guide>
        <p15:guide id="29" orient="horz" pos="3654">
          <p15:clr>
            <a:srgbClr val="5ACBF0"/>
          </p15:clr>
        </p15:guide>
        <p15:guide id="30" orient="horz" pos="3800">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8" Type="http://schemas.openxmlformats.org/officeDocument/2006/relationships/image" Target="../media/image26.jpg"/><Relationship Id="rId3" Type="http://schemas.openxmlformats.org/officeDocument/2006/relationships/image" Target="../media/image21.png"/><Relationship Id="rId7" Type="http://schemas.openxmlformats.org/officeDocument/2006/relationships/image" Target="../media/image25.jpg"/><Relationship Id="rId2" Type="http://schemas.openxmlformats.org/officeDocument/2006/relationships/notesSlide" Target="../notesSlides/notesSlide2.xml"/><Relationship Id="rId1" Type="http://schemas.openxmlformats.org/officeDocument/2006/relationships/slideLayout" Target="../slideLayouts/slideLayout2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jpg"/><Relationship Id="rId9" Type="http://schemas.openxmlformats.org/officeDocument/2006/relationships/image" Target="../media/image27.png"/></Relationships>
</file>

<file path=ppt/slides/_rels/slide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4.jpeg"/><Relationship Id="rId2" Type="http://schemas.openxmlformats.org/officeDocument/2006/relationships/image" Target="../media/image29.png"/><Relationship Id="rId1" Type="http://schemas.openxmlformats.org/officeDocument/2006/relationships/slideLayout" Target="../slideLayouts/slideLayout35.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hyperlink" Target="https://www.meetup.com/lk-mug/" TargetMode="External"/><Relationship Id="rId7" Type="http://schemas.openxmlformats.org/officeDocument/2006/relationships/hyperlink" Target="https://www.meetup.com/letterkennyjs" TargetMode="External"/><Relationship Id="rId2" Type="http://schemas.openxmlformats.org/officeDocument/2006/relationships/hyperlink" Target="http://www.lk-mug.org/" TargetMode="External"/><Relationship Id="rId1" Type="http://schemas.openxmlformats.org/officeDocument/2006/relationships/slideLayout" Target="../slideLayouts/slideLayout19.xml"/><Relationship Id="rId6" Type="http://schemas.openxmlformats.org/officeDocument/2006/relationships/hyperlink" Target="https://www.meetup.com/thingx-ly" TargetMode="External"/><Relationship Id="rId5" Type="http://schemas.openxmlformats.org/officeDocument/2006/relationships/hyperlink" Target="https://www.facebook.com/lkmsug" TargetMode="External"/><Relationship Id="rId4" Type="http://schemas.openxmlformats.org/officeDocument/2006/relationships/hyperlink" Target="https://www.twitter.com/lkmsug" TargetMode="External"/><Relationship Id="rId9" Type="http://schemas.openxmlformats.org/officeDocument/2006/relationships/image" Target="../media/image3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9.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4.xml"/><Relationship Id="rId1" Type="http://schemas.openxmlformats.org/officeDocument/2006/relationships/slideLayout" Target="../slideLayouts/slideLayout21.xml"/><Relationship Id="rId4" Type="http://schemas.openxmlformats.org/officeDocument/2006/relationships/hyperlink" Target="https://dev.office.com/devprogram"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BB927-39B4-4A09-BCBC-A0E3A2B18705}"/>
              </a:ext>
            </a:extLst>
          </p:cNvPr>
          <p:cNvSpPr>
            <a:spLocks noGrp="1"/>
          </p:cNvSpPr>
          <p:nvPr>
            <p:ph type="title"/>
          </p:nvPr>
        </p:nvSpPr>
        <p:spPr>
          <a:xfrm>
            <a:off x="465954" y="3036384"/>
            <a:ext cx="8228431" cy="1828541"/>
          </a:xfrm>
        </p:spPr>
        <p:txBody>
          <a:bodyPr/>
          <a:lstStyle/>
          <a:p>
            <a:br>
              <a:rPr lang="en-US" dirty="0"/>
            </a:br>
            <a:r>
              <a:rPr lang="en-US" sz="4400" b="1" dirty="0"/>
              <a:t>Letterkenny DotNet Azure </a:t>
            </a:r>
            <a:br>
              <a:rPr lang="en-US" sz="4400" b="1" dirty="0"/>
            </a:br>
            <a:r>
              <a:rPr lang="en-US" sz="4400" b="1" dirty="0"/>
              <a:t>User Group</a:t>
            </a:r>
            <a:endParaRPr lang="en-US" b="1" dirty="0"/>
          </a:p>
        </p:txBody>
      </p:sp>
      <p:sp>
        <p:nvSpPr>
          <p:cNvPr id="3" name="Text Placeholder 2">
            <a:extLst>
              <a:ext uri="{FF2B5EF4-FFF2-40B4-BE49-F238E27FC236}">
                <a16:creationId xmlns:a16="http://schemas.microsoft.com/office/drawing/2014/main" id="{20A0DFF3-ADB5-4B4D-8A84-2261AEAB33F1}"/>
              </a:ext>
            </a:extLst>
          </p:cNvPr>
          <p:cNvSpPr>
            <a:spLocks noGrp="1"/>
          </p:cNvSpPr>
          <p:nvPr>
            <p:ph type="body" sz="quarter" idx="12"/>
          </p:nvPr>
        </p:nvSpPr>
        <p:spPr/>
        <p:txBody>
          <a:bodyPr/>
          <a:lstStyle/>
          <a:p>
            <a:r>
              <a:rPr lang="en-US" dirty="0"/>
              <a:t>The Microsoft User Group for Donegal County </a:t>
            </a:r>
          </a:p>
          <a:p>
            <a:endParaRPr lang="en-US" dirty="0"/>
          </a:p>
          <a:p>
            <a:r>
              <a:rPr lang="en-US" dirty="0"/>
              <a:t>http://lk-mug.org</a:t>
            </a:r>
          </a:p>
          <a:p>
            <a:endParaRPr lang="en-US" dirty="0"/>
          </a:p>
          <a:p>
            <a:r>
              <a:rPr lang="en-US" dirty="0"/>
              <a:t>@</a:t>
            </a:r>
            <a:r>
              <a:rPr lang="en-US" b="1" dirty="0"/>
              <a:t>lkmsug</a:t>
            </a:r>
          </a:p>
        </p:txBody>
      </p:sp>
      <p:sp>
        <p:nvSpPr>
          <p:cNvPr id="4" name="Title 1">
            <a:extLst>
              <a:ext uri="{FF2B5EF4-FFF2-40B4-BE49-F238E27FC236}">
                <a16:creationId xmlns:a16="http://schemas.microsoft.com/office/drawing/2014/main" id="{00A349AD-68EC-4708-8B5B-922E6C24DF1E}"/>
              </a:ext>
            </a:extLst>
          </p:cNvPr>
          <p:cNvSpPr txBox="1">
            <a:spLocks/>
          </p:cNvSpPr>
          <p:nvPr/>
        </p:nvSpPr>
        <p:spPr>
          <a:xfrm>
            <a:off x="3906891" y="450862"/>
            <a:ext cx="2057519" cy="914269"/>
          </a:xfrm>
          <a:prstGeom prst="rect">
            <a:avLst/>
          </a:prstGeom>
          <a:noFill/>
        </p:spPr>
        <p:txBody>
          <a:bodyPr vert="horz" lIns="0" tIns="93260" rIns="149217" bIns="93260" rtlCol="0" anchor="t" anchorCtr="0">
            <a:normAutofit lnSpcReduction="10000"/>
          </a:bodyPr>
          <a:lstStyle>
            <a:lvl1pPr algn="l" defTabSz="914400" rtl="0" eaLnBrk="1" latinLnBrk="0" hangingPunct="1">
              <a:lnSpc>
                <a:spcPct val="90000"/>
              </a:lnSpc>
              <a:spcBef>
                <a:spcPct val="0"/>
              </a:spcBef>
              <a:buNone/>
              <a:defRPr sz="5294" kern="1200" spc="-147" baseline="0">
                <a:solidFill>
                  <a:schemeClr val="tx1"/>
                </a:solidFill>
                <a:latin typeface="+mj-lt"/>
                <a:ea typeface="+mj-ea"/>
                <a:cs typeface="+mj-cs"/>
              </a:defRPr>
            </a:lvl1pPr>
          </a:lstStyle>
          <a:p>
            <a:r>
              <a:rPr lang="en-US" sz="5399" b="1" dirty="0">
                <a:solidFill>
                  <a:schemeClr val="tx1">
                    <a:lumMod val="75000"/>
                    <a:lumOff val="25000"/>
                  </a:schemeClr>
                </a:solidFill>
              </a:rPr>
              <a:t>2018</a:t>
            </a:r>
          </a:p>
        </p:txBody>
      </p:sp>
      <p:sp>
        <p:nvSpPr>
          <p:cNvPr id="6" name="Title 1">
            <a:extLst>
              <a:ext uri="{FF2B5EF4-FFF2-40B4-BE49-F238E27FC236}">
                <a16:creationId xmlns:a16="http://schemas.microsoft.com/office/drawing/2014/main" id="{94ED820D-1A74-4C8D-8451-A775FAEBD4BD}"/>
              </a:ext>
            </a:extLst>
          </p:cNvPr>
          <p:cNvSpPr txBox="1">
            <a:spLocks/>
          </p:cNvSpPr>
          <p:nvPr/>
        </p:nvSpPr>
        <p:spPr>
          <a:xfrm>
            <a:off x="1786430" y="1109162"/>
            <a:ext cx="2702268" cy="511939"/>
          </a:xfrm>
          <a:prstGeom prst="rect">
            <a:avLst/>
          </a:prstGeom>
          <a:noFill/>
        </p:spPr>
        <p:txBody>
          <a:bodyPr vert="horz" lIns="0" tIns="93260" rIns="149217" bIns="93260" rtlCol="0" anchor="t" anchorCtr="0">
            <a:normAutofit/>
          </a:bodyPr>
          <a:lstStyle>
            <a:lvl1pPr algn="l" defTabSz="914400" rtl="0" eaLnBrk="1" latinLnBrk="0" hangingPunct="1">
              <a:lnSpc>
                <a:spcPct val="90000"/>
              </a:lnSpc>
              <a:spcBef>
                <a:spcPct val="0"/>
              </a:spcBef>
              <a:buNone/>
              <a:defRPr sz="5294" kern="1200" spc="-147" baseline="0">
                <a:solidFill>
                  <a:schemeClr val="tx1"/>
                </a:solidFill>
                <a:latin typeface="+mj-lt"/>
                <a:ea typeface="+mj-ea"/>
                <a:cs typeface="+mj-cs"/>
              </a:defRPr>
            </a:lvl1pPr>
          </a:lstStyle>
          <a:p>
            <a:r>
              <a:rPr lang="en-US" sz="2040" dirty="0">
                <a:solidFill>
                  <a:schemeClr val="tx1">
                    <a:lumMod val="75000"/>
                    <a:lumOff val="25000"/>
                  </a:schemeClr>
                </a:solidFill>
                <a:latin typeface="+mn-lt"/>
              </a:rPr>
              <a:t>Letterkenny,  Ireland</a:t>
            </a:r>
          </a:p>
        </p:txBody>
      </p:sp>
      <p:sp>
        <p:nvSpPr>
          <p:cNvPr id="8" name="Title 1">
            <a:extLst>
              <a:ext uri="{FF2B5EF4-FFF2-40B4-BE49-F238E27FC236}">
                <a16:creationId xmlns:a16="http://schemas.microsoft.com/office/drawing/2014/main" id="{0653454A-1A8D-4907-831B-146A358290D5}"/>
              </a:ext>
            </a:extLst>
          </p:cNvPr>
          <p:cNvSpPr txBox="1">
            <a:spLocks/>
          </p:cNvSpPr>
          <p:nvPr/>
        </p:nvSpPr>
        <p:spPr>
          <a:xfrm>
            <a:off x="472847" y="2985323"/>
            <a:ext cx="2702268" cy="511939"/>
          </a:xfrm>
          <a:prstGeom prst="rect">
            <a:avLst/>
          </a:prstGeom>
          <a:noFill/>
        </p:spPr>
        <p:txBody>
          <a:bodyPr vert="horz" lIns="0" tIns="93260" rIns="149217" bIns="93260" rtlCol="0" anchor="t" anchorCtr="0">
            <a:normAutofit/>
          </a:bodyPr>
          <a:lstStyle>
            <a:lvl1pPr algn="l" defTabSz="914400" rtl="0" eaLnBrk="1" latinLnBrk="0" hangingPunct="1">
              <a:lnSpc>
                <a:spcPct val="90000"/>
              </a:lnSpc>
              <a:spcBef>
                <a:spcPct val="0"/>
              </a:spcBef>
              <a:buNone/>
              <a:defRPr sz="5294" kern="1200" spc="-147" baseline="0">
                <a:solidFill>
                  <a:schemeClr val="tx1"/>
                </a:solidFill>
                <a:latin typeface="+mj-lt"/>
                <a:ea typeface="+mj-ea"/>
                <a:cs typeface="+mj-cs"/>
              </a:defRPr>
            </a:lvl1pPr>
          </a:lstStyle>
          <a:p>
            <a:r>
              <a:rPr lang="en-US" sz="2040" dirty="0">
                <a:solidFill>
                  <a:schemeClr val="tx1">
                    <a:lumMod val="75000"/>
                    <a:lumOff val="25000"/>
                  </a:schemeClr>
                </a:solidFill>
                <a:latin typeface="+mn-lt"/>
              </a:rPr>
              <a:t>Organized By:</a:t>
            </a:r>
          </a:p>
        </p:txBody>
      </p:sp>
      <p:sp>
        <p:nvSpPr>
          <p:cNvPr id="9" name="Rectangle 8">
            <a:extLst>
              <a:ext uri="{FF2B5EF4-FFF2-40B4-BE49-F238E27FC236}">
                <a16:creationId xmlns:a16="http://schemas.microsoft.com/office/drawing/2014/main" id="{7AC73808-8A03-4A0F-84D7-5A08E181356E}"/>
              </a:ext>
            </a:extLst>
          </p:cNvPr>
          <p:cNvSpPr>
            <a:spLocks/>
          </p:cNvSpPr>
          <p:nvPr/>
        </p:nvSpPr>
        <p:spPr>
          <a:xfrm>
            <a:off x="472847" y="6280210"/>
            <a:ext cx="1038516" cy="525206"/>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chorCtr="0"/>
          <a:lstStyle/>
          <a:p>
            <a:pPr algn="ctr">
              <a:lnSpc>
                <a:spcPts val="2000"/>
              </a:lnSpc>
            </a:pPr>
            <a:r>
              <a:rPr lang="en-IN" sz="1122" dirty="0">
                <a:cs typeface="Segoe UI" panose="020B0502040204020203" pitchFamily="34" charset="0"/>
              </a:rPr>
              <a:t>Letterkenny</a:t>
            </a:r>
          </a:p>
          <a:p>
            <a:pPr algn="ctr">
              <a:lnSpc>
                <a:spcPts val="2000"/>
              </a:lnSpc>
            </a:pPr>
            <a:r>
              <a:rPr lang="en-IN" sz="2448" b="1" dirty="0">
                <a:cs typeface="Segoe UI" panose="020B0502040204020203" pitchFamily="34" charset="0"/>
              </a:rPr>
              <a:t>.MUG</a:t>
            </a:r>
          </a:p>
        </p:txBody>
      </p:sp>
      <p:sp>
        <p:nvSpPr>
          <p:cNvPr id="11" name="TextBox 10">
            <a:extLst>
              <a:ext uri="{FF2B5EF4-FFF2-40B4-BE49-F238E27FC236}">
                <a16:creationId xmlns:a16="http://schemas.microsoft.com/office/drawing/2014/main" id="{CCADAA85-F5D8-4CFF-B782-5E1922CAB2FF}"/>
              </a:ext>
            </a:extLst>
          </p:cNvPr>
          <p:cNvSpPr txBox="1"/>
          <p:nvPr/>
        </p:nvSpPr>
        <p:spPr>
          <a:xfrm>
            <a:off x="472847" y="1638488"/>
            <a:ext cx="5505326" cy="374846"/>
          </a:xfrm>
          <a:prstGeom prst="rect">
            <a:avLst/>
          </a:prstGeom>
          <a:noFill/>
        </p:spPr>
        <p:txBody>
          <a:bodyPr wrap="square" rtlCol="0">
            <a:spAutoFit/>
          </a:bodyPr>
          <a:lstStyle/>
          <a:p>
            <a:r>
              <a:rPr lang="en-IN" sz="1632" dirty="0">
                <a:solidFill>
                  <a:schemeClr val="tx1">
                    <a:lumMod val="75000"/>
                    <a:lumOff val="25000"/>
                  </a:schemeClr>
                </a:solidFill>
                <a:latin typeface="Leelawadee" panose="020B0502040204020203" pitchFamily="34" charset="-34"/>
                <a:cs typeface="Leelawadee" panose="020B0502040204020203" pitchFamily="34" charset="-34"/>
              </a:rPr>
              <a:t>Date:  </a:t>
            </a:r>
            <a:r>
              <a:rPr lang="en-IN" sz="1836" b="1" dirty="0">
                <a:solidFill>
                  <a:schemeClr val="tx1">
                    <a:lumMod val="75000"/>
                    <a:lumOff val="25000"/>
                  </a:schemeClr>
                </a:solidFill>
                <a:latin typeface="Leelawadee" panose="020B0502040204020203" pitchFamily="34" charset="-34"/>
                <a:cs typeface="Leelawadee" panose="020B0502040204020203" pitchFamily="34" charset="-34"/>
              </a:rPr>
              <a:t>Saturday, 10</a:t>
            </a:r>
            <a:r>
              <a:rPr lang="en-IN" sz="1836" b="1" baseline="30000" dirty="0">
                <a:solidFill>
                  <a:schemeClr val="tx1">
                    <a:lumMod val="75000"/>
                    <a:lumOff val="25000"/>
                  </a:schemeClr>
                </a:solidFill>
                <a:latin typeface="Leelawadee" panose="020B0502040204020203" pitchFamily="34" charset="-34"/>
                <a:cs typeface="Leelawadee" panose="020B0502040204020203" pitchFamily="34" charset="-34"/>
              </a:rPr>
              <a:t>th</a:t>
            </a:r>
            <a:r>
              <a:rPr lang="en-IN" sz="1836" b="1" dirty="0">
                <a:solidFill>
                  <a:schemeClr val="tx1">
                    <a:lumMod val="75000"/>
                    <a:lumOff val="25000"/>
                  </a:schemeClr>
                </a:solidFill>
                <a:latin typeface="Leelawadee" panose="020B0502040204020203" pitchFamily="34" charset="-34"/>
                <a:cs typeface="Leelawadee" panose="020B0502040204020203" pitchFamily="34" charset="-34"/>
              </a:rPr>
              <a:t> Nov   </a:t>
            </a:r>
            <a:r>
              <a:rPr lang="en-IN" sz="1632" dirty="0">
                <a:solidFill>
                  <a:schemeClr val="tx1">
                    <a:lumMod val="75000"/>
                    <a:lumOff val="25000"/>
                  </a:schemeClr>
                </a:solidFill>
                <a:latin typeface="Leelawadee" panose="020B0502040204020203" pitchFamily="34" charset="-34"/>
                <a:cs typeface="Leelawadee" panose="020B0502040204020203" pitchFamily="34" charset="-34"/>
              </a:rPr>
              <a:t>Time: </a:t>
            </a:r>
            <a:r>
              <a:rPr lang="en-IN" sz="1836" b="1" dirty="0">
                <a:solidFill>
                  <a:schemeClr val="tx1">
                    <a:lumMod val="75000"/>
                    <a:lumOff val="25000"/>
                  </a:schemeClr>
                </a:solidFill>
                <a:latin typeface="Leelawadee" panose="020B0502040204020203" pitchFamily="34" charset="-34"/>
                <a:cs typeface="Leelawadee" panose="020B0502040204020203" pitchFamily="34" charset="-34"/>
              </a:rPr>
              <a:t>9:00AM – 5:30PM</a:t>
            </a:r>
          </a:p>
        </p:txBody>
      </p:sp>
    </p:spTree>
    <p:extLst>
      <p:ext uri="{BB962C8B-B14F-4D97-AF65-F5344CB8AC3E}">
        <p14:creationId xmlns:p14="http://schemas.microsoft.com/office/powerpoint/2010/main" val="4022917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8E07984D-FF90-428C-AD53-13B64265A52F}"/>
              </a:ext>
            </a:extLst>
          </p:cNvPr>
          <p:cNvSpPr>
            <a:spLocks noGrp="1"/>
          </p:cNvSpPr>
          <p:nvPr>
            <p:ph type="title"/>
          </p:nvPr>
        </p:nvSpPr>
        <p:spPr/>
        <p:txBody>
          <a:bodyPr/>
          <a:lstStyle/>
          <a:p>
            <a:r>
              <a:rPr lang="en-US" dirty="0"/>
              <a:t>A Big </a:t>
            </a:r>
            <a:br>
              <a:rPr lang="en-US" dirty="0"/>
            </a:br>
            <a:r>
              <a:rPr lang="en-US" dirty="0"/>
              <a:t>Thanks To </a:t>
            </a:r>
            <a:br>
              <a:rPr lang="en-US" dirty="0"/>
            </a:br>
            <a:r>
              <a:rPr lang="en-US" dirty="0"/>
              <a:t>All</a:t>
            </a:r>
            <a:br>
              <a:rPr lang="en-US" dirty="0"/>
            </a:br>
            <a:r>
              <a:rPr lang="en-US" dirty="0"/>
              <a:t>Speakers</a:t>
            </a:r>
          </a:p>
        </p:txBody>
      </p:sp>
      <p:pic>
        <p:nvPicPr>
          <p:cNvPr id="13" name="Picture 12">
            <a:extLst>
              <a:ext uri="{FF2B5EF4-FFF2-40B4-BE49-F238E27FC236}">
                <a16:creationId xmlns:a16="http://schemas.microsoft.com/office/drawing/2014/main" id="{48FE6194-2E8D-44E8-AF1D-3DD61B3869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4168" y="4850202"/>
            <a:ext cx="6997053" cy="1883822"/>
          </a:xfrm>
          <a:prstGeom prst="rect">
            <a:avLst/>
          </a:prstGeom>
        </p:spPr>
      </p:pic>
      <p:sp>
        <p:nvSpPr>
          <p:cNvPr id="14" name="Title 1">
            <a:extLst>
              <a:ext uri="{FF2B5EF4-FFF2-40B4-BE49-F238E27FC236}">
                <a16:creationId xmlns:a16="http://schemas.microsoft.com/office/drawing/2014/main" id="{7B8A3C75-8E50-4D67-81D5-DF227AA9500B}"/>
              </a:ext>
            </a:extLst>
          </p:cNvPr>
          <p:cNvSpPr txBox="1">
            <a:spLocks/>
          </p:cNvSpPr>
          <p:nvPr/>
        </p:nvSpPr>
        <p:spPr>
          <a:xfrm>
            <a:off x="3732694" y="6320413"/>
            <a:ext cx="2702268" cy="511939"/>
          </a:xfrm>
          <a:prstGeom prst="rect">
            <a:avLst/>
          </a:prstGeom>
          <a:noFill/>
        </p:spPr>
        <p:txBody>
          <a:bodyPr vert="horz" lIns="0" tIns="93260" rIns="149217" bIns="93260" rtlCol="0" anchor="t" anchorCtr="0">
            <a:normAutofit lnSpcReduction="10000"/>
          </a:bodyPr>
          <a:lstStyle>
            <a:lvl1pPr algn="l" defTabSz="914400" rtl="0" eaLnBrk="1" latinLnBrk="0" hangingPunct="1">
              <a:lnSpc>
                <a:spcPct val="90000"/>
              </a:lnSpc>
              <a:spcBef>
                <a:spcPct val="0"/>
              </a:spcBef>
              <a:buNone/>
              <a:defRPr sz="5294" kern="1200" spc="-147" baseline="0">
                <a:solidFill>
                  <a:schemeClr val="tx1"/>
                </a:solidFill>
                <a:latin typeface="+mj-lt"/>
                <a:ea typeface="+mj-ea"/>
                <a:cs typeface="+mj-cs"/>
              </a:defRPr>
            </a:lvl1pPr>
          </a:lstStyle>
          <a:p>
            <a:r>
              <a:rPr lang="en-US" sz="2448" dirty="0">
                <a:solidFill>
                  <a:srgbClr val="FFFFFF"/>
                </a:solidFill>
                <a:latin typeface="+mn-lt"/>
              </a:rPr>
              <a:t>Letterkenny, Ireland</a:t>
            </a:r>
          </a:p>
        </p:txBody>
      </p:sp>
      <p:pic>
        <p:nvPicPr>
          <p:cNvPr id="15" name="Picture 2">
            <a:extLst>
              <a:ext uri="{FF2B5EF4-FFF2-40B4-BE49-F238E27FC236}">
                <a16:creationId xmlns:a16="http://schemas.microsoft.com/office/drawing/2014/main" id="{06994BF1-F55E-45B1-A411-0859B71EC7BF}"/>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9507894" y="451673"/>
            <a:ext cx="1863325" cy="1863325"/>
          </a:xfrm>
          <a:prstGeom prst="ellipse">
            <a:avLst/>
          </a:prstGeom>
          <a:ln w="63500" cap="rnd">
            <a:solidFill>
              <a:schemeClr val="bg1">
                <a:lumMod val="10000"/>
                <a:lumOff val="90000"/>
              </a:schemeClr>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6" name="Picture 2" descr="Image result for velin georgiev">
            <a:extLst>
              <a:ext uri="{FF2B5EF4-FFF2-40B4-BE49-F238E27FC236}">
                <a16:creationId xmlns:a16="http://schemas.microsoft.com/office/drawing/2014/main" id="{F25E3566-87C2-4948-8145-AFBE1BC9DFF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04590" y="3079871"/>
            <a:ext cx="1872158" cy="1872158"/>
          </a:xfrm>
          <a:prstGeom prst="ellipse">
            <a:avLst/>
          </a:prstGeom>
          <a:ln w="63500" cap="rnd">
            <a:solidFill>
              <a:schemeClr val="bg1">
                <a:lumMod val="10000"/>
                <a:lumOff val="90000"/>
              </a:schemeClr>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7" name="Picture 2">
            <a:extLst>
              <a:ext uri="{FF2B5EF4-FFF2-40B4-BE49-F238E27FC236}">
                <a16:creationId xmlns:a16="http://schemas.microsoft.com/office/drawing/2014/main" id="{FB12F316-1959-41FB-BD4E-66475E03A4F1}"/>
              </a:ext>
            </a:extLst>
          </p:cNvPr>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7255732" y="451673"/>
            <a:ext cx="1863325" cy="1872158"/>
          </a:xfrm>
          <a:prstGeom prst="ellipse">
            <a:avLst/>
          </a:prstGeom>
          <a:ln w="63500" cap="rnd">
            <a:solidFill>
              <a:schemeClr val="bg1">
                <a:lumMod val="10000"/>
                <a:lumOff val="90000"/>
              </a:schemeClr>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8" name="Picture 2">
            <a:extLst>
              <a:ext uri="{FF2B5EF4-FFF2-40B4-BE49-F238E27FC236}">
                <a16:creationId xmlns:a16="http://schemas.microsoft.com/office/drawing/2014/main" id="{D724392D-530B-460A-933C-56BD2075DD18}"/>
              </a:ext>
            </a:extLst>
          </p:cNvPr>
          <p:cNvPicPr>
            <a:picLocks noChangeAspect="1" noChangeArrowheads="1"/>
          </p:cNvPicPr>
          <p:nvPr/>
        </p:nvPicPr>
        <p:blipFill>
          <a:blip r:embed="rId7">
            <a:extLst>
              <a:ext uri="{28A0092B-C50C-407E-A947-70E740481C1C}">
                <a14:useLocalDpi xmlns:a14="http://schemas.microsoft.com/office/drawing/2010/main" val="0"/>
              </a:ext>
            </a:extLst>
          </a:blip>
          <a:stretch>
            <a:fillRect/>
          </a:stretch>
        </p:blipFill>
        <p:spPr bwMode="auto">
          <a:xfrm>
            <a:off x="5077704" y="460506"/>
            <a:ext cx="1863325" cy="1863325"/>
          </a:xfrm>
          <a:prstGeom prst="ellipse">
            <a:avLst/>
          </a:prstGeom>
          <a:ln w="63500" cap="rnd">
            <a:solidFill>
              <a:schemeClr val="bg1">
                <a:lumMod val="10000"/>
                <a:lumOff val="90000"/>
              </a:schemeClr>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9" name="Picture 2">
            <a:extLst>
              <a:ext uri="{FF2B5EF4-FFF2-40B4-BE49-F238E27FC236}">
                <a16:creationId xmlns:a16="http://schemas.microsoft.com/office/drawing/2014/main" id="{3C249095-7570-4E3E-BD07-BDB10BBC10B2}"/>
              </a:ext>
            </a:extLst>
          </p:cNvPr>
          <p:cNvPicPr>
            <a:picLocks noChangeAspect="1" noChangeArrowheads="1"/>
          </p:cNvPicPr>
          <p:nvPr/>
        </p:nvPicPr>
        <p:blipFill>
          <a:blip r:embed="rId8">
            <a:extLst>
              <a:ext uri="{28A0092B-C50C-407E-A947-70E740481C1C}">
                <a14:useLocalDpi xmlns:a14="http://schemas.microsoft.com/office/drawing/2010/main" val="0"/>
              </a:ext>
            </a:extLst>
          </a:blip>
          <a:stretch>
            <a:fillRect/>
          </a:stretch>
        </p:blipFill>
        <p:spPr bwMode="auto">
          <a:xfrm>
            <a:off x="7320972" y="3104148"/>
            <a:ext cx="1863325" cy="1863325"/>
          </a:xfrm>
          <a:prstGeom prst="ellipse">
            <a:avLst/>
          </a:prstGeom>
          <a:ln w="63500" cap="rnd">
            <a:solidFill>
              <a:schemeClr val="bg1">
                <a:lumMod val="10000"/>
                <a:lumOff val="90000"/>
              </a:schemeClr>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EE4358E8-2F6F-4680-8565-2782D3317BCF}"/>
              </a:ext>
            </a:extLst>
          </p:cNvPr>
          <p:cNvSpPr txBox="1"/>
          <p:nvPr/>
        </p:nvSpPr>
        <p:spPr>
          <a:xfrm>
            <a:off x="5354029" y="2314998"/>
            <a:ext cx="1567543" cy="489365"/>
          </a:xfrm>
          <a:prstGeom prst="rect">
            <a:avLst/>
          </a:prstGeom>
          <a:noFill/>
        </p:spPr>
        <p:txBody>
          <a:bodyPr wrap="square" lIns="182880" tIns="146304" rIns="182880" bIns="146304" rtlCol="0">
            <a:spAutoFit/>
          </a:bodyPr>
          <a:lstStyle/>
          <a:p>
            <a:pPr>
              <a:lnSpc>
                <a:spcPct val="90000"/>
              </a:lnSpc>
              <a:spcAft>
                <a:spcPts val="600"/>
              </a:spcAft>
            </a:pPr>
            <a:r>
              <a:rPr lang="en-US" sz="1400" dirty="0">
                <a:gradFill>
                  <a:gsLst>
                    <a:gs pos="2917">
                      <a:schemeClr val="tx1"/>
                    </a:gs>
                    <a:gs pos="30000">
                      <a:schemeClr val="tx1"/>
                    </a:gs>
                  </a:gsLst>
                  <a:lin ang="5400000" scaled="0"/>
                </a:gradFill>
              </a:rPr>
              <a:t>Joon Du Rant</a:t>
            </a:r>
          </a:p>
        </p:txBody>
      </p:sp>
      <p:sp>
        <p:nvSpPr>
          <p:cNvPr id="21" name="TextBox 20">
            <a:extLst>
              <a:ext uri="{FF2B5EF4-FFF2-40B4-BE49-F238E27FC236}">
                <a16:creationId xmlns:a16="http://schemas.microsoft.com/office/drawing/2014/main" id="{D9AF4741-194D-441D-9D37-ED56201E3C29}"/>
              </a:ext>
            </a:extLst>
          </p:cNvPr>
          <p:cNvSpPr txBox="1"/>
          <p:nvPr/>
        </p:nvSpPr>
        <p:spPr>
          <a:xfrm>
            <a:off x="7600193" y="2323831"/>
            <a:ext cx="1567543" cy="489365"/>
          </a:xfrm>
          <a:prstGeom prst="rect">
            <a:avLst/>
          </a:prstGeom>
          <a:noFill/>
        </p:spPr>
        <p:txBody>
          <a:bodyPr wrap="square" lIns="182880" tIns="146304" rIns="182880" bIns="146304" rtlCol="0">
            <a:spAutoFit/>
          </a:bodyPr>
          <a:lstStyle/>
          <a:p>
            <a:pPr>
              <a:lnSpc>
                <a:spcPct val="90000"/>
              </a:lnSpc>
              <a:spcAft>
                <a:spcPts val="600"/>
              </a:spcAft>
            </a:pPr>
            <a:r>
              <a:rPr lang="en-US" sz="1400" dirty="0">
                <a:gradFill>
                  <a:gsLst>
                    <a:gs pos="2917">
                      <a:schemeClr val="tx1"/>
                    </a:gs>
                    <a:gs pos="30000">
                      <a:schemeClr val="tx1"/>
                    </a:gs>
                  </a:gsLst>
                  <a:lin ang="5400000" scaled="0"/>
                </a:gradFill>
              </a:rPr>
              <a:t>Ray Hogan</a:t>
            </a:r>
          </a:p>
        </p:txBody>
      </p:sp>
      <p:sp>
        <p:nvSpPr>
          <p:cNvPr id="22" name="TextBox 21">
            <a:extLst>
              <a:ext uri="{FF2B5EF4-FFF2-40B4-BE49-F238E27FC236}">
                <a16:creationId xmlns:a16="http://schemas.microsoft.com/office/drawing/2014/main" id="{F3EA5969-EC4B-40CE-BC6C-4E88B9830AA1}"/>
              </a:ext>
            </a:extLst>
          </p:cNvPr>
          <p:cNvSpPr txBox="1"/>
          <p:nvPr/>
        </p:nvSpPr>
        <p:spPr>
          <a:xfrm>
            <a:off x="9778221" y="2314997"/>
            <a:ext cx="1567543" cy="489365"/>
          </a:xfrm>
          <a:prstGeom prst="rect">
            <a:avLst/>
          </a:prstGeom>
          <a:noFill/>
        </p:spPr>
        <p:txBody>
          <a:bodyPr wrap="square" lIns="182880" tIns="146304" rIns="182880" bIns="146304" rtlCol="0">
            <a:spAutoFit/>
          </a:bodyPr>
          <a:lstStyle/>
          <a:p>
            <a:pPr>
              <a:lnSpc>
                <a:spcPct val="90000"/>
              </a:lnSpc>
              <a:spcAft>
                <a:spcPts val="600"/>
              </a:spcAft>
            </a:pPr>
            <a:r>
              <a:rPr lang="en-US" sz="1400" dirty="0">
                <a:gradFill>
                  <a:gsLst>
                    <a:gs pos="2917">
                      <a:schemeClr val="tx1"/>
                    </a:gs>
                    <a:gs pos="30000">
                      <a:schemeClr val="tx1"/>
                    </a:gs>
                  </a:gsLst>
                  <a:lin ang="5400000" scaled="0"/>
                </a:gradFill>
              </a:rPr>
              <a:t>Richard Fisher</a:t>
            </a:r>
          </a:p>
        </p:txBody>
      </p:sp>
      <p:sp>
        <p:nvSpPr>
          <p:cNvPr id="23" name="TextBox 22">
            <a:extLst>
              <a:ext uri="{FF2B5EF4-FFF2-40B4-BE49-F238E27FC236}">
                <a16:creationId xmlns:a16="http://schemas.microsoft.com/office/drawing/2014/main" id="{DC3E83EC-90B0-4043-93F7-82B6C474D5FD}"/>
              </a:ext>
            </a:extLst>
          </p:cNvPr>
          <p:cNvSpPr txBox="1"/>
          <p:nvPr/>
        </p:nvSpPr>
        <p:spPr>
          <a:xfrm>
            <a:off x="7551514" y="4954837"/>
            <a:ext cx="1567543" cy="489365"/>
          </a:xfrm>
          <a:prstGeom prst="rect">
            <a:avLst/>
          </a:prstGeom>
          <a:noFill/>
        </p:spPr>
        <p:txBody>
          <a:bodyPr wrap="square" lIns="182880" tIns="146304" rIns="182880" bIns="146304" rtlCol="0">
            <a:spAutoFit/>
          </a:bodyPr>
          <a:lstStyle/>
          <a:p>
            <a:pPr>
              <a:lnSpc>
                <a:spcPct val="90000"/>
              </a:lnSpc>
              <a:spcAft>
                <a:spcPts val="600"/>
              </a:spcAft>
            </a:pPr>
            <a:r>
              <a:rPr lang="en-US" sz="1400" dirty="0">
                <a:gradFill>
                  <a:gsLst>
                    <a:gs pos="2917">
                      <a:schemeClr val="tx1"/>
                    </a:gs>
                    <a:gs pos="30000">
                      <a:schemeClr val="tx1"/>
                    </a:gs>
                  </a:gsLst>
                  <a:lin ang="5400000" scaled="0"/>
                </a:gradFill>
              </a:rPr>
              <a:t>Austin Breslin</a:t>
            </a:r>
          </a:p>
        </p:txBody>
      </p:sp>
      <p:sp>
        <p:nvSpPr>
          <p:cNvPr id="24" name="TextBox 23">
            <a:extLst>
              <a:ext uri="{FF2B5EF4-FFF2-40B4-BE49-F238E27FC236}">
                <a16:creationId xmlns:a16="http://schemas.microsoft.com/office/drawing/2014/main" id="{55E0851E-7285-4F8C-A112-83DD841C4319}"/>
              </a:ext>
            </a:extLst>
          </p:cNvPr>
          <p:cNvSpPr txBox="1"/>
          <p:nvPr/>
        </p:nvSpPr>
        <p:spPr>
          <a:xfrm>
            <a:off x="9778220" y="4961730"/>
            <a:ext cx="1567543" cy="489365"/>
          </a:xfrm>
          <a:prstGeom prst="rect">
            <a:avLst/>
          </a:prstGeom>
          <a:noFill/>
        </p:spPr>
        <p:txBody>
          <a:bodyPr wrap="square" lIns="182880" tIns="146304" rIns="182880" bIns="146304" rtlCol="0">
            <a:spAutoFit/>
          </a:bodyPr>
          <a:lstStyle/>
          <a:p>
            <a:pPr>
              <a:lnSpc>
                <a:spcPct val="90000"/>
              </a:lnSpc>
              <a:spcAft>
                <a:spcPts val="600"/>
              </a:spcAft>
            </a:pPr>
            <a:r>
              <a:rPr lang="en-US" sz="1400" dirty="0">
                <a:gradFill>
                  <a:gsLst>
                    <a:gs pos="2917">
                      <a:schemeClr val="tx1"/>
                    </a:gs>
                    <a:gs pos="30000">
                      <a:schemeClr val="tx1"/>
                    </a:gs>
                  </a:gsLst>
                  <a:lin ang="5400000" scaled="0"/>
                </a:gradFill>
              </a:rPr>
              <a:t>Velin Georgiev</a:t>
            </a:r>
          </a:p>
        </p:txBody>
      </p:sp>
      <p:pic>
        <p:nvPicPr>
          <p:cNvPr id="25" name="Picture 2" descr="Office Development">
            <a:extLst>
              <a:ext uri="{FF2B5EF4-FFF2-40B4-BE49-F238E27FC236}">
                <a16:creationId xmlns:a16="http://schemas.microsoft.com/office/drawing/2014/main" id="{529BD016-584D-4DE8-9989-AD7FF967D50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088457" y="5335062"/>
            <a:ext cx="947067" cy="3818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3302598"/>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E24F740-CF38-4379-970C-54BA96675905}"/>
              </a:ext>
            </a:extLst>
          </p:cNvPr>
          <p:cNvSpPr>
            <a:spLocks noGrp="1"/>
          </p:cNvSpPr>
          <p:nvPr>
            <p:ph type="title"/>
          </p:nvPr>
        </p:nvSpPr>
        <p:spPr/>
        <p:txBody>
          <a:bodyPr/>
          <a:lstStyle/>
          <a:p>
            <a:r>
              <a:rPr lang="en-US" dirty="0"/>
              <a:t>#O365</a:t>
            </a:r>
            <a:r>
              <a:rPr lang="en-US" dirty="0">
                <a:solidFill>
                  <a:schemeClr val="accent1"/>
                </a:solidFill>
              </a:rPr>
              <a:t>Dev</a:t>
            </a:r>
            <a:r>
              <a:rPr lang="en-US" dirty="0"/>
              <a:t>Bootcamp</a:t>
            </a:r>
            <a:r>
              <a:rPr lang="en-US" dirty="0">
                <a:solidFill>
                  <a:schemeClr val="accent1"/>
                </a:solidFill>
              </a:rPr>
              <a:t>LK</a:t>
            </a:r>
            <a:br>
              <a:rPr lang="en-US" dirty="0"/>
            </a:br>
            <a:endParaRPr lang="en-US" dirty="0"/>
          </a:p>
        </p:txBody>
      </p:sp>
      <p:sp>
        <p:nvSpPr>
          <p:cNvPr id="5" name="Text Placeholder 4">
            <a:extLst>
              <a:ext uri="{FF2B5EF4-FFF2-40B4-BE49-F238E27FC236}">
                <a16:creationId xmlns:a16="http://schemas.microsoft.com/office/drawing/2014/main" id="{5F424005-CE04-4E6F-A765-39873671210F}"/>
              </a:ext>
            </a:extLst>
          </p:cNvPr>
          <p:cNvSpPr>
            <a:spLocks noGrp="1"/>
          </p:cNvSpPr>
          <p:nvPr>
            <p:ph type="body" sz="quarter" idx="12"/>
          </p:nvPr>
        </p:nvSpPr>
        <p:spPr>
          <a:xfrm>
            <a:off x="445081" y="4530717"/>
            <a:ext cx="8527440" cy="730183"/>
          </a:xfrm>
        </p:spPr>
        <p:txBody>
          <a:bodyPr/>
          <a:lstStyle/>
          <a:p>
            <a:r>
              <a:rPr lang="en-US" sz="4000" dirty="0">
                <a:solidFill>
                  <a:schemeClr val="accent1"/>
                </a:solidFill>
              </a:rPr>
              <a:t>Lets have some swag…</a:t>
            </a:r>
          </a:p>
        </p:txBody>
      </p:sp>
      <p:cxnSp>
        <p:nvCxnSpPr>
          <p:cNvPr id="6" name="Straight Connector 5">
            <a:extLst>
              <a:ext uri="{FF2B5EF4-FFF2-40B4-BE49-F238E27FC236}">
                <a16:creationId xmlns:a16="http://schemas.microsoft.com/office/drawing/2014/main" id="{236B64A6-0F65-45BC-AD95-4DF5AFCA382C}"/>
              </a:ext>
            </a:extLst>
          </p:cNvPr>
          <p:cNvCxnSpPr>
            <a:cxnSpLocks/>
          </p:cNvCxnSpPr>
          <p:nvPr/>
        </p:nvCxnSpPr>
        <p:spPr>
          <a:xfrm>
            <a:off x="472032" y="4073555"/>
            <a:ext cx="6929961" cy="0"/>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03B07594-BB8F-4EFE-A7E9-DDFFCF81E5F6}"/>
              </a:ext>
            </a:extLst>
          </p:cNvPr>
          <p:cNvPicPr>
            <a:picLocks noChangeAspect="1"/>
          </p:cNvPicPr>
          <p:nvPr/>
        </p:nvPicPr>
        <p:blipFill>
          <a:blip r:embed="rId3"/>
          <a:stretch>
            <a:fillRect/>
          </a:stretch>
        </p:blipFill>
        <p:spPr>
          <a:xfrm>
            <a:off x="7727674" y="201210"/>
            <a:ext cx="4311026" cy="6634597"/>
          </a:xfrm>
          <a:prstGeom prst="rect">
            <a:avLst/>
          </a:prstGeom>
        </p:spPr>
      </p:pic>
    </p:spTree>
    <p:extLst>
      <p:ext uri="{BB962C8B-B14F-4D97-AF65-F5344CB8AC3E}">
        <p14:creationId xmlns:p14="http://schemas.microsoft.com/office/powerpoint/2010/main" val="648176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750" fill="hold"/>
                                        <p:tgtEl>
                                          <p:spTgt spid="4"/>
                                        </p:tgtEl>
                                        <p:attrNameLst>
                                          <p:attrName>ppt_x</p:attrName>
                                        </p:attrNameLst>
                                      </p:cBhvr>
                                      <p:tavLst>
                                        <p:tav tm="0">
                                          <p:val>
                                            <p:strVal val="1+#ppt_w/2"/>
                                          </p:val>
                                        </p:tav>
                                        <p:tav tm="100000">
                                          <p:val>
                                            <p:strVal val="#ppt_x"/>
                                          </p:val>
                                        </p:tav>
                                      </p:tavLst>
                                    </p:anim>
                                    <p:anim calcmode="lin" valueType="num">
                                      <p:cBhvr additive="base">
                                        <p:cTn id="8" dur="750" fill="hold"/>
                                        <p:tgtEl>
                                          <p:spTgt spid="4"/>
                                        </p:tgtEl>
                                        <p:attrNameLst>
                                          <p:attrName>ppt_y</p:attrName>
                                        </p:attrNameLst>
                                      </p:cBhvr>
                                      <p:tavLst>
                                        <p:tav tm="0">
                                          <p:val>
                                            <p:strVal val="#ppt_y"/>
                                          </p:val>
                                        </p:tav>
                                        <p:tav tm="100000">
                                          <p:val>
                                            <p:strVal val="#ppt_y"/>
                                          </p:val>
                                        </p:tav>
                                      </p:tavLst>
                                    </p:anim>
                                  </p:childTnLst>
                                </p:cTn>
                              </p:par>
                              <p:par>
                                <p:cTn id="9" presetID="22" presetClass="entr" presetSubtype="8" fill="hold" nodeType="withEffect">
                                  <p:stCondLst>
                                    <p:cond delay="25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75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26" presetClass="entr" presetSubtype="0" fill="hold" nodeType="click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wipe(down)">
                                      <p:cBhvr>
                                        <p:cTn id="16" dur="580">
                                          <p:stCondLst>
                                            <p:cond delay="0"/>
                                          </p:stCondLst>
                                        </p:cTn>
                                        <p:tgtEl>
                                          <p:spTgt spid="3"/>
                                        </p:tgtEl>
                                      </p:cBhvr>
                                    </p:animEffect>
                                    <p:anim calcmode="lin" valueType="num">
                                      <p:cBhvr>
                                        <p:cTn id="17" dur="1822" tmFilter="0,0; 0.14,0.36; 0.43,0.73; 0.71,0.91; 1.0,1.0">
                                          <p:stCondLst>
                                            <p:cond delay="0"/>
                                          </p:stCondLst>
                                        </p:cTn>
                                        <p:tgtEl>
                                          <p:spTgt spid="3"/>
                                        </p:tgtEl>
                                        <p:attrNameLst>
                                          <p:attrName>ppt_x</p:attrName>
                                        </p:attrNameLst>
                                      </p:cBhvr>
                                      <p:tavLst>
                                        <p:tav tm="0">
                                          <p:val>
                                            <p:strVal val="#ppt_x-0.25"/>
                                          </p:val>
                                        </p:tav>
                                        <p:tav tm="100000">
                                          <p:val>
                                            <p:strVal val="#ppt_x"/>
                                          </p:val>
                                        </p:tav>
                                      </p:tavLst>
                                    </p:anim>
                                    <p:anim calcmode="lin" valueType="num">
                                      <p:cBhvr>
                                        <p:cTn id="18" dur="664" tmFilter="0.0,0.0; 0.25,0.07; 0.50,0.2; 0.75,0.467; 1.0,1.0">
                                          <p:stCondLst>
                                            <p:cond delay="0"/>
                                          </p:stCondLst>
                                        </p:cTn>
                                        <p:tgtEl>
                                          <p:spTgt spid="3"/>
                                        </p:tgtEl>
                                        <p:attrNameLst>
                                          <p:attrName>ppt_y</p:attrName>
                                        </p:attrNameLst>
                                      </p:cBhvr>
                                      <p:tavLst>
                                        <p:tav tm="0" fmla="#ppt_y-sin(pi*$)/3">
                                          <p:val>
                                            <p:fltVal val="0.5"/>
                                          </p:val>
                                        </p:tav>
                                        <p:tav tm="100000">
                                          <p:val>
                                            <p:fltVal val="1"/>
                                          </p:val>
                                        </p:tav>
                                      </p:tavLst>
                                    </p:anim>
                                    <p:anim calcmode="lin" valueType="num">
                                      <p:cBhvr>
                                        <p:cTn id="19" dur="664" tmFilter="0, 0; 0.125,0.2665; 0.25,0.4; 0.375,0.465; 0.5,0.5;  0.625,0.535; 0.75,0.6; 0.875,0.7335; 1,1">
                                          <p:stCondLst>
                                            <p:cond delay="664"/>
                                          </p:stCondLst>
                                        </p:cTn>
                                        <p:tgtEl>
                                          <p:spTgt spid="3"/>
                                        </p:tgtEl>
                                        <p:attrNameLst>
                                          <p:attrName>ppt_y</p:attrName>
                                        </p:attrNameLst>
                                      </p:cBhvr>
                                      <p:tavLst>
                                        <p:tav tm="0" fmla="#ppt_y-sin(pi*$)/9">
                                          <p:val>
                                            <p:fltVal val="0"/>
                                          </p:val>
                                        </p:tav>
                                        <p:tav tm="100000">
                                          <p:val>
                                            <p:fltVal val="1"/>
                                          </p:val>
                                        </p:tav>
                                      </p:tavLst>
                                    </p:anim>
                                    <p:anim calcmode="lin" valueType="num">
                                      <p:cBhvr>
                                        <p:cTn id="20" dur="332" tmFilter="0, 0; 0.125,0.2665; 0.25,0.4; 0.375,0.465; 0.5,0.5;  0.625,0.535; 0.75,0.6; 0.875,0.7335; 1,1">
                                          <p:stCondLst>
                                            <p:cond delay="1324"/>
                                          </p:stCondLst>
                                        </p:cTn>
                                        <p:tgtEl>
                                          <p:spTgt spid="3"/>
                                        </p:tgtEl>
                                        <p:attrNameLst>
                                          <p:attrName>ppt_y</p:attrName>
                                        </p:attrNameLst>
                                      </p:cBhvr>
                                      <p:tavLst>
                                        <p:tav tm="0" fmla="#ppt_y-sin(pi*$)/27">
                                          <p:val>
                                            <p:fltVal val="0"/>
                                          </p:val>
                                        </p:tav>
                                        <p:tav tm="100000">
                                          <p:val>
                                            <p:fltVal val="1"/>
                                          </p:val>
                                        </p:tav>
                                      </p:tavLst>
                                    </p:anim>
                                    <p:anim calcmode="lin" valueType="num">
                                      <p:cBhvr>
                                        <p:cTn id="21" dur="164" tmFilter="0, 0; 0.125,0.2665; 0.25,0.4; 0.375,0.465; 0.5,0.5;  0.625,0.535; 0.75,0.6; 0.875,0.7335; 1,1">
                                          <p:stCondLst>
                                            <p:cond delay="1656"/>
                                          </p:stCondLst>
                                        </p:cTn>
                                        <p:tgtEl>
                                          <p:spTgt spid="3"/>
                                        </p:tgtEl>
                                        <p:attrNameLst>
                                          <p:attrName>ppt_y</p:attrName>
                                        </p:attrNameLst>
                                      </p:cBhvr>
                                      <p:tavLst>
                                        <p:tav tm="0" fmla="#ppt_y-sin(pi*$)/81">
                                          <p:val>
                                            <p:fltVal val="0"/>
                                          </p:val>
                                        </p:tav>
                                        <p:tav tm="100000">
                                          <p:val>
                                            <p:fltVal val="1"/>
                                          </p:val>
                                        </p:tav>
                                      </p:tavLst>
                                    </p:anim>
                                    <p:animScale>
                                      <p:cBhvr>
                                        <p:cTn id="22" dur="26">
                                          <p:stCondLst>
                                            <p:cond delay="650"/>
                                          </p:stCondLst>
                                        </p:cTn>
                                        <p:tgtEl>
                                          <p:spTgt spid="3"/>
                                        </p:tgtEl>
                                      </p:cBhvr>
                                      <p:to x="100000" y="60000"/>
                                    </p:animScale>
                                    <p:animScale>
                                      <p:cBhvr>
                                        <p:cTn id="23" dur="166" decel="50000">
                                          <p:stCondLst>
                                            <p:cond delay="676"/>
                                          </p:stCondLst>
                                        </p:cTn>
                                        <p:tgtEl>
                                          <p:spTgt spid="3"/>
                                        </p:tgtEl>
                                      </p:cBhvr>
                                      <p:to x="100000" y="100000"/>
                                    </p:animScale>
                                    <p:animScale>
                                      <p:cBhvr>
                                        <p:cTn id="24" dur="26">
                                          <p:stCondLst>
                                            <p:cond delay="1312"/>
                                          </p:stCondLst>
                                        </p:cTn>
                                        <p:tgtEl>
                                          <p:spTgt spid="3"/>
                                        </p:tgtEl>
                                      </p:cBhvr>
                                      <p:to x="100000" y="80000"/>
                                    </p:animScale>
                                    <p:animScale>
                                      <p:cBhvr>
                                        <p:cTn id="25" dur="166" decel="50000">
                                          <p:stCondLst>
                                            <p:cond delay="1338"/>
                                          </p:stCondLst>
                                        </p:cTn>
                                        <p:tgtEl>
                                          <p:spTgt spid="3"/>
                                        </p:tgtEl>
                                      </p:cBhvr>
                                      <p:to x="100000" y="100000"/>
                                    </p:animScale>
                                    <p:animScale>
                                      <p:cBhvr>
                                        <p:cTn id="26" dur="26">
                                          <p:stCondLst>
                                            <p:cond delay="1642"/>
                                          </p:stCondLst>
                                        </p:cTn>
                                        <p:tgtEl>
                                          <p:spTgt spid="3"/>
                                        </p:tgtEl>
                                      </p:cBhvr>
                                      <p:to x="100000" y="90000"/>
                                    </p:animScale>
                                    <p:animScale>
                                      <p:cBhvr>
                                        <p:cTn id="27" dur="166" decel="50000">
                                          <p:stCondLst>
                                            <p:cond delay="1668"/>
                                          </p:stCondLst>
                                        </p:cTn>
                                        <p:tgtEl>
                                          <p:spTgt spid="3"/>
                                        </p:tgtEl>
                                      </p:cBhvr>
                                      <p:to x="100000" y="100000"/>
                                    </p:animScale>
                                    <p:animScale>
                                      <p:cBhvr>
                                        <p:cTn id="28" dur="26">
                                          <p:stCondLst>
                                            <p:cond delay="1808"/>
                                          </p:stCondLst>
                                        </p:cTn>
                                        <p:tgtEl>
                                          <p:spTgt spid="3"/>
                                        </p:tgtEl>
                                      </p:cBhvr>
                                      <p:to x="100000" y="95000"/>
                                    </p:animScale>
                                    <p:animScale>
                                      <p:cBhvr>
                                        <p:cTn id="29" dur="166" decel="50000">
                                          <p:stCondLst>
                                            <p:cond delay="1834"/>
                                          </p:stCondLst>
                                        </p:cTn>
                                        <p:tgtEl>
                                          <p:spTgt spid="3"/>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B5D7F5C-0805-4F43-A9C0-612C391BEBA2}"/>
              </a:ext>
            </a:extLst>
          </p:cNvPr>
          <p:cNvSpPr>
            <a:spLocks noGrp="1"/>
          </p:cNvSpPr>
          <p:nvPr>
            <p:ph type="title"/>
          </p:nvPr>
        </p:nvSpPr>
        <p:spPr/>
        <p:txBody>
          <a:bodyPr/>
          <a:lstStyle/>
          <a:p>
            <a:endParaRPr lang="en-US" dirty="0"/>
          </a:p>
        </p:txBody>
      </p:sp>
      <p:pic>
        <p:nvPicPr>
          <p:cNvPr id="5" name="Picture 4">
            <a:extLst>
              <a:ext uri="{FF2B5EF4-FFF2-40B4-BE49-F238E27FC236}">
                <a16:creationId xmlns:a16="http://schemas.microsoft.com/office/drawing/2014/main" id="{17FCE7C9-59F5-4799-9D6B-1924DB719E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2" y="1711"/>
            <a:ext cx="12434711" cy="1776387"/>
          </a:xfrm>
          <a:prstGeom prst="rect">
            <a:avLst/>
          </a:prstGeom>
        </p:spPr>
      </p:pic>
      <p:sp>
        <p:nvSpPr>
          <p:cNvPr id="6" name="TextBox 5">
            <a:extLst>
              <a:ext uri="{FF2B5EF4-FFF2-40B4-BE49-F238E27FC236}">
                <a16:creationId xmlns:a16="http://schemas.microsoft.com/office/drawing/2014/main" id="{3CEC6D9F-D08A-4256-AC9F-5B4A20838D7C}"/>
              </a:ext>
            </a:extLst>
          </p:cNvPr>
          <p:cNvSpPr txBox="1"/>
          <p:nvPr/>
        </p:nvSpPr>
        <p:spPr>
          <a:xfrm>
            <a:off x="6021234" y="1307243"/>
            <a:ext cx="5505326" cy="374846"/>
          </a:xfrm>
          <a:prstGeom prst="rect">
            <a:avLst/>
          </a:prstGeom>
          <a:noFill/>
        </p:spPr>
        <p:txBody>
          <a:bodyPr wrap="square" rtlCol="0">
            <a:spAutoFit/>
          </a:bodyPr>
          <a:lstStyle/>
          <a:p>
            <a:r>
              <a:rPr lang="en-IN" sz="1632" dirty="0">
                <a:solidFill>
                  <a:schemeClr val="tx1">
                    <a:lumMod val="75000"/>
                    <a:lumOff val="25000"/>
                  </a:schemeClr>
                </a:solidFill>
                <a:latin typeface="Leelawadee" panose="020B0502040204020203" pitchFamily="34" charset="-34"/>
                <a:cs typeface="Leelawadee" panose="020B0502040204020203" pitchFamily="34" charset="-34"/>
              </a:rPr>
              <a:t>Date:  </a:t>
            </a:r>
            <a:r>
              <a:rPr lang="en-IN" sz="1836" b="1" dirty="0">
                <a:solidFill>
                  <a:schemeClr val="tx1">
                    <a:lumMod val="75000"/>
                    <a:lumOff val="25000"/>
                  </a:schemeClr>
                </a:solidFill>
                <a:latin typeface="Leelawadee" panose="020B0502040204020203" pitchFamily="34" charset="-34"/>
                <a:cs typeface="Leelawadee" panose="020B0502040204020203" pitchFamily="34" charset="-34"/>
              </a:rPr>
              <a:t>Saturday, 10</a:t>
            </a:r>
            <a:r>
              <a:rPr lang="en-IN" sz="1836" b="1" baseline="30000" dirty="0">
                <a:solidFill>
                  <a:schemeClr val="tx1">
                    <a:lumMod val="75000"/>
                    <a:lumOff val="25000"/>
                  </a:schemeClr>
                </a:solidFill>
                <a:latin typeface="Leelawadee" panose="020B0502040204020203" pitchFamily="34" charset="-34"/>
                <a:cs typeface="Leelawadee" panose="020B0502040204020203" pitchFamily="34" charset="-34"/>
              </a:rPr>
              <a:t>th</a:t>
            </a:r>
            <a:r>
              <a:rPr lang="en-IN" sz="1836" b="1" dirty="0">
                <a:solidFill>
                  <a:schemeClr val="tx1">
                    <a:lumMod val="75000"/>
                    <a:lumOff val="25000"/>
                  </a:schemeClr>
                </a:solidFill>
                <a:latin typeface="Leelawadee" panose="020B0502040204020203" pitchFamily="34" charset="-34"/>
                <a:cs typeface="Leelawadee" panose="020B0502040204020203" pitchFamily="34" charset="-34"/>
              </a:rPr>
              <a:t> Nov   </a:t>
            </a:r>
            <a:r>
              <a:rPr lang="en-IN" sz="1632" dirty="0">
                <a:solidFill>
                  <a:schemeClr val="tx1">
                    <a:lumMod val="75000"/>
                    <a:lumOff val="25000"/>
                  </a:schemeClr>
                </a:solidFill>
                <a:latin typeface="Leelawadee" panose="020B0502040204020203" pitchFamily="34" charset="-34"/>
                <a:cs typeface="Leelawadee" panose="020B0502040204020203" pitchFamily="34" charset="-34"/>
              </a:rPr>
              <a:t>Time: </a:t>
            </a:r>
            <a:r>
              <a:rPr lang="en-IN" sz="1836" b="1" dirty="0">
                <a:solidFill>
                  <a:schemeClr val="tx1">
                    <a:lumMod val="75000"/>
                    <a:lumOff val="25000"/>
                  </a:schemeClr>
                </a:solidFill>
                <a:latin typeface="Leelawadee" panose="020B0502040204020203" pitchFamily="34" charset="-34"/>
                <a:cs typeface="Leelawadee" panose="020B0502040204020203" pitchFamily="34" charset="-34"/>
              </a:rPr>
              <a:t>9:00AM – 5:30PM</a:t>
            </a:r>
          </a:p>
        </p:txBody>
      </p:sp>
      <p:sp>
        <p:nvSpPr>
          <p:cNvPr id="7" name="TextBox 6">
            <a:extLst>
              <a:ext uri="{FF2B5EF4-FFF2-40B4-BE49-F238E27FC236}">
                <a16:creationId xmlns:a16="http://schemas.microsoft.com/office/drawing/2014/main" id="{732D7478-17D9-40B8-B8A9-5D286DA31DF4}"/>
              </a:ext>
            </a:extLst>
          </p:cNvPr>
          <p:cNvSpPr txBox="1"/>
          <p:nvPr/>
        </p:nvSpPr>
        <p:spPr>
          <a:xfrm>
            <a:off x="614709" y="1352335"/>
            <a:ext cx="2396349" cy="382308"/>
          </a:xfrm>
          <a:prstGeom prst="rect">
            <a:avLst/>
          </a:prstGeom>
          <a:noFill/>
        </p:spPr>
        <p:txBody>
          <a:bodyPr wrap="square" rtlCol="0">
            <a:spAutoFit/>
          </a:bodyPr>
          <a:lstStyle/>
          <a:p>
            <a:r>
              <a:rPr lang="en-US" sz="1836" b="1" dirty="0">
                <a:solidFill>
                  <a:schemeClr val="tx1">
                    <a:lumMod val="75000"/>
                    <a:lumOff val="25000"/>
                  </a:schemeClr>
                </a:solidFill>
                <a:latin typeface="Leelawadee" panose="020B0502040204020203" pitchFamily="34" charset="-34"/>
                <a:cs typeface="Leelawadee" panose="020B0502040204020203" pitchFamily="34" charset="-34"/>
              </a:rPr>
              <a:t>Sponsors:</a:t>
            </a:r>
          </a:p>
        </p:txBody>
      </p:sp>
      <p:pic>
        <p:nvPicPr>
          <p:cNvPr id="8" name="Picture 7">
            <a:extLst>
              <a:ext uri="{FF2B5EF4-FFF2-40B4-BE49-F238E27FC236}">
                <a16:creationId xmlns:a16="http://schemas.microsoft.com/office/drawing/2014/main" id="{F6D6D55E-444B-45B0-A89F-88A45107E3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7732" y="2190929"/>
            <a:ext cx="2837434" cy="660566"/>
          </a:xfrm>
          <a:prstGeom prst="rect">
            <a:avLst/>
          </a:prstGeom>
        </p:spPr>
      </p:pic>
      <p:pic>
        <p:nvPicPr>
          <p:cNvPr id="9" name="Picture 4" descr="Image result for rev debug logo">
            <a:extLst>
              <a:ext uri="{FF2B5EF4-FFF2-40B4-BE49-F238E27FC236}">
                <a16:creationId xmlns:a16="http://schemas.microsoft.com/office/drawing/2014/main" id="{F5C6AF76-32BA-4770-BC47-2FCCA9F3A84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2982" y="3128722"/>
            <a:ext cx="3045108" cy="108957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537C4BFD-6377-4974-8F28-8D0462BC663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96324" y="4202119"/>
            <a:ext cx="1005145" cy="1089578"/>
          </a:xfrm>
          <a:prstGeom prst="rect">
            <a:avLst/>
          </a:prstGeom>
        </p:spPr>
      </p:pic>
      <p:sp>
        <p:nvSpPr>
          <p:cNvPr id="11" name="TextBox 10">
            <a:extLst>
              <a:ext uri="{FF2B5EF4-FFF2-40B4-BE49-F238E27FC236}">
                <a16:creationId xmlns:a16="http://schemas.microsoft.com/office/drawing/2014/main" id="{36BCE60E-650F-4230-978F-FBA1621B27D2}"/>
              </a:ext>
            </a:extLst>
          </p:cNvPr>
          <p:cNvSpPr txBox="1"/>
          <p:nvPr/>
        </p:nvSpPr>
        <p:spPr>
          <a:xfrm>
            <a:off x="5009259" y="2430434"/>
            <a:ext cx="3764637" cy="382308"/>
          </a:xfrm>
          <a:prstGeom prst="rect">
            <a:avLst/>
          </a:prstGeom>
          <a:noFill/>
        </p:spPr>
        <p:txBody>
          <a:bodyPr wrap="square" rtlCol="0">
            <a:spAutoFit/>
          </a:bodyPr>
          <a:lstStyle/>
          <a:p>
            <a:r>
              <a:rPr lang="en-US" sz="1836" dirty="0">
                <a:solidFill>
                  <a:srgbClr val="0070C0"/>
                </a:solidFill>
              </a:rPr>
              <a:t>Venue &amp; Refreshments</a:t>
            </a:r>
          </a:p>
        </p:txBody>
      </p:sp>
      <p:sp>
        <p:nvSpPr>
          <p:cNvPr id="12" name="TextBox 11">
            <a:extLst>
              <a:ext uri="{FF2B5EF4-FFF2-40B4-BE49-F238E27FC236}">
                <a16:creationId xmlns:a16="http://schemas.microsoft.com/office/drawing/2014/main" id="{F1144995-76CA-4C84-8A23-84251D6FCAB1}"/>
              </a:ext>
            </a:extLst>
          </p:cNvPr>
          <p:cNvSpPr txBox="1"/>
          <p:nvPr/>
        </p:nvSpPr>
        <p:spPr>
          <a:xfrm>
            <a:off x="5009259" y="3570190"/>
            <a:ext cx="3764637" cy="382308"/>
          </a:xfrm>
          <a:prstGeom prst="rect">
            <a:avLst/>
          </a:prstGeom>
          <a:noFill/>
        </p:spPr>
        <p:txBody>
          <a:bodyPr wrap="square" rtlCol="0">
            <a:spAutoFit/>
          </a:bodyPr>
          <a:lstStyle/>
          <a:p>
            <a:r>
              <a:rPr lang="en-US" sz="1836" dirty="0">
                <a:solidFill>
                  <a:srgbClr val="0070C0"/>
                </a:solidFill>
              </a:rPr>
              <a:t>RAFFLE for one, 1 year license </a:t>
            </a:r>
          </a:p>
        </p:txBody>
      </p:sp>
      <p:sp>
        <p:nvSpPr>
          <p:cNvPr id="13" name="TextBox 12">
            <a:extLst>
              <a:ext uri="{FF2B5EF4-FFF2-40B4-BE49-F238E27FC236}">
                <a16:creationId xmlns:a16="http://schemas.microsoft.com/office/drawing/2014/main" id="{A234F84D-783F-4D54-A1D6-3BD0E6FCB7B3}"/>
              </a:ext>
            </a:extLst>
          </p:cNvPr>
          <p:cNvSpPr txBox="1"/>
          <p:nvPr/>
        </p:nvSpPr>
        <p:spPr>
          <a:xfrm>
            <a:off x="5009259" y="4455244"/>
            <a:ext cx="3764637" cy="382308"/>
          </a:xfrm>
          <a:prstGeom prst="rect">
            <a:avLst/>
          </a:prstGeom>
          <a:noFill/>
        </p:spPr>
        <p:txBody>
          <a:bodyPr wrap="square" rtlCol="0">
            <a:spAutoFit/>
          </a:bodyPr>
          <a:lstStyle/>
          <a:p>
            <a:r>
              <a:rPr lang="en-US" sz="1836" dirty="0">
                <a:solidFill>
                  <a:srgbClr val="0070C0"/>
                </a:solidFill>
              </a:rPr>
              <a:t>RAFFLE for one, 1 year license </a:t>
            </a:r>
          </a:p>
        </p:txBody>
      </p:sp>
      <p:pic>
        <p:nvPicPr>
          <p:cNvPr id="14" name="Picture 8" descr="Image result for azure logo 2018">
            <a:extLst>
              <a:ext uri="{FF2B5EF4-FFF2-40B4-BE49-F238E27FC236}">
                <a16:creationId xmlns:a16="http://schemas.microsoft.com/office/drawing/2014/main" id="{78AAC9E6-1DD9-487D-94C4-66377D758CE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17731" y="5299871"/>
            <a:ext cx="2038703" cy="1065222"/>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3C1E6403-4242-4BB7-B70A-841691329C1C}"/>
              </a:ext>
            </a:extLst>
          </p:cNvPr>
          <p:cNvSpPr txBox="1"/>
          <p:nvPr/>
        </p:nvSpPr>
        <p:spPr>
          <a:xfrm>
            <a:off x="5009259" y="5567388"/>
            <a:ext cx="3764637" cy="382308"/>
          </a:xfrm>
          <a:prstGeom prst="rect">
            <a:avLst/>
          </a:prstGeom>
          <a:noFill/>
        </p:spPr>
        <p:txBody>
          <a:bodyPr wrap="square" rtlCol="0">
            <a:spAutoFit/>
          </a:bodyPr>
          <a:lstStyle/>
          <a:p>
            <a:r>
              <a:rPr lang="en-US" sz="1836" dirty="0">
                <a:solidFill>
                  <a:srgbClr val="0070C0"/>
                </a:solidFill>
              </a:rPr>
              <a:t>Event, Swags, T-Shirts</a:t>
            </a:r>
          </a:p>
        </p:txBody>
      </p:sp>
      <p:sp>
        <p:nvSpPr>
          <p:cNvPr id="2" name="AutoShape 2" descr="Image result for raffle">
            <a:extLst>
              <a:ext uri="{FF2B5EF4-FFF2-40B4-BE49-F238E27FC236}">
                <a16:creationId xmlns:a16="http://schemas.microsoft.com/office/drawing/2014/main" id="{FBBCC9F9-FF91-456A-85D4-CA896A608D03}"/>
              </a:ext>
            </a:extLst>
          </p:cNvPr>
          <p:cNvSpPr>
            <a:spLocks noChangeAspect="1" noChangeArrowheads="1"/>
          </p:cNvSpPr>
          <p:nvPr/>
        </p:nvSpPr>
        <p:spPr bwMode="auto">
          <a:xfrm>
            <a:off x="6062803" y="3341828"/>
            <a:ext cx="310868" cy="31086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36"/>
          </a:p>
        </p:txBody>
      </p:sp>
      <p:pic>
        <p:nvPicPr>
          <p:cNvPr id="1030" name="Picture 6" descr="Related image">
            <a:extLst>
              <a:ext uri="{FF2B5EF4-FFF2-40B4-BE49-F238E27FC236}">
                <a16:creationId xmlns:a16="http://schemas.microsoft.com/office/drawing/2014/main" id="{A1AA4D4D-CC1B-4D79-BDCA-D8D44352DFC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220579" y="2266852"/>
            <a:ext cx="3841109" cy="3841109"/>
          </a:xfrm>
          <a:prstGeom prst="rect">
            <a:avLst/>
          </a:prstGeom>
          <a:noFill/>
          <a:extLst>
            <a:ext uri="{909E8E84-426E-40DD-AFC4-6F175D3DCCD1}">
              <a14:hiddenFill xmlns:a14="http://schemas.microsoft.com/office/drawing/2010/main">
                <a:solidFill>
                  <a:srgbClr val="FFFFFF"/>
                </a:solidFill>
              </a14:hiddenFill>
            </a:ext>
          </a:extLst>
        </p:spPr>
      </p:pic>
      <p:sp>
        <p:nvSpPr>
          <p:cNvPr id="16" name="Title 1">
            <a:extLst>
              <a:ext uri="{FF2B5EF4-FFF2-40B4-BE49-F238E27FC236}">
                <a16:creationId xmlns:a16="http://schemas.microsoft.com/office/drawing/2014/main" id="{013859A8-9648-4ED4-A286-AA2192436450}"/>
              </a:ext>
            </a:extLst>
          </p:cNvPr>
          <p:cNvSpPr txBox="1">
            <a:spLocks/>
          </p:cNvSpPr>
          <p:nvPr/>
        </p:nvSpPr>
        <p:spPr>
          <a:xfrm>
            <a:off x="3761066" y="1028738"/>
            <a:ext cx="2702268" cy="511939"/>
          </a:xfrm>
          <a:prstGeom prst="rect">
            <a:avLst/>
          </a:prstGeom>
          <a:noFill/>
        </p:spPr>
        <p:txBody>
          <a:bodyPr vert="horz" lIns="0" tIns="93260" rIns="149217" bIns="93260" rtlCol="0" anchor="t" anchorCtr="0">
            <a:normAutofit lnSpcReduction="10000"/>
          </a:bodyPr>
          <a:lstStyle>
            <a:lvl1pPr algn="l" defTabSz="914400" rtl="0" eaLnBrk="1" latinLnBrk="0" hangingPunct="1">
              <a:lnSpc>
                <a:spcPct val="90000"/>
              </a:lnSpc>
              <a:spcBef>
                <a:spcPct val="0"/>
              </a:spcBef>
              <a:buNone/>
              <a:defRPr sz="5294" kern="1200" spc="-147" baseline="0">
                <a:solidFill>
                  <a:schemeClr val="tx1"/>
                </a:solidFill>
                <a:latin typeface="+mj-lt"/>
                <a:ea typeface="+mj-ea"/>
                <a:cs typeface="+mj-cs"/>
              </a:defRPr>
            </a:lvl1pPr>
          </a:lstStyle>
          <a:p>
            <a:r>
              <a:rPr lang="en-US" sz="2448" dirty="0">
                <a:solidFill>
                  <a:schemeClr val="tx1">
                    <a:lumMod val="75000"/>
                    <a:lumOff val="25000"/>
                  </a:schemeClr>
                </a:solidFill>
                <a:latin typeface="+mn-lt"/>
              </a:rPr>
              <a:t>Letterkenny, Ireland</a:t>
            </a:r>
          </a:p>
        </p:txBody>
      </p:sp>
      <p:sp>
        <p:nvSpPr>
          <p:cNvPr id="17" name="Rectangle 16">
            <a:extLst>
              <a:ext uri="{FF2B5EF4-FFF2-40B4-BE49-F238E27FC236}">
                <a16:creationId xmlns:a16="http://schemas.microsoft.com/office/drawing/2014/main" id="{E9A7E565-AD41-48A7-BD84-A9EB87BE19AB}"/>
              </a:ext>
            </a:extLst>
          </p:cNvPr>
          <p:cNvSpPr>
            <a:spLocks/>
          </p:cNvSpPr>
          <p:nvPr/>
        </p:nvSpPr>
        <p:spPr>
          <a:xfrm>
            <a:off x="453724" y="6281118"/>
            <a:ext cx="1038516" cy="525206"/>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chorCtr="0"/>
          <a:lstStyle/>
          <a:p>
            <a:pPr algn="ctr">
              <a:lnSpc>
                <a:spcPts val="2000"/>
              </a:lnSpc>
            </a:pPr>
            <a:r>
              <a:rPr lang="en-IN" sz="1122" dirty="0">
                <a:cs typeface="Segoe UI" panose="020B0502040204020203" pitchFamily="34" charset="0"/>
              </a:rPr>
              <a:t>Letterkenny</a:t>
            </a:r>
          </a:p>
          <a:p>
            <a:pPr algn="ctr">
              <a:lnSpc>
                <a:spcPts val="2000"/>
              </a:lnSpc>
            </a:pPr>
            <a:r>
              <a:rPr lang="en-IN" sz="2448" b="1" dirty="0">
                <a:cs typeface="Segoe UI" panose="020B0502040204020203" pitchFamily="34" charset="0"/>
              </a:rPr>
              <a:t>.MUG</a:t>
            </a:r>
          </a:p>
        </p:txBody>
      </p:sp>
    </p:spTree>
    <p:extLst>
      <p:ext uri="{BB962C8B-B14F-4D97-AF65-F5344CB8AC3E}">
        <p14:creationId xmlns:p14="http://schemas.microsoft.com/office/powerpoint/2010/main" val="5781844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0B2195-6AFF-4957-90FD-F14F7180FB04}"/>
              </a:ext>
            </a:extLst>
          </p:cNvPr>
          <p:cNvSpPr>
            <a:spLocks noGrp="1"/>
          </p:cNvSpPr>
          <p:nvPr>
            <p:ph type="title"/>
          </p:nvPr>
        </p:nvSpPr>
        <p:spPr>
          <a:xfrm>
            <a:off x="405684" y="3995107"/>
            <a:ext cx="8229599" cy="1828800"/>
          </a:xfrm>
        </p:spPr>
        <p:txBody>
          <a:bodyPr/>
          <a:lstStyle/>
          <a:p>
            <a:r>
              <a:rPr lang="en-US" dirty="0"/>
              <a:t>LK-MUG</a:t>
            </a:r>
          </a:p>
        </p:txBody>
      </p:sp>
      <p:sp>
        <p:nvSpPr>
          <p:cNvPr id="3" name="Text Placeholder 2">
            <a:extLst>
              <a:ext uri="{FF2B5EF4-FFF2-40B4-BE49-F238E27FC236}">
                <a16:creationId xmlns:a16="http://schemas.microsoft.com/office/drawing/2014/main" id="{F8178A4E-0F8A-43D1-AC4D-AFF61B0C5692}"/>
              </a:ext>
            </a:extLst>
          </p:cNvPr>
          <p:cNvSpPr>
            <a:spLocks noGrp="1"/>
          </p:cNvSpPr>
          <p:nvPr>
            <p:ph type="body" sz="quarter" idx="12"/>
          </p:nvPr>
        </p:nvSpPr>
        <p:spPr>
          <a:xfrm>
            <a:off x="465137" y="5523220"/>
            <a:ext cx="8527440" cy="730183"/>
          </a:xfrm>
        </p:spPr>
        <p:txBody>
          <a:bodyPr/>
          <a:lstStyle/>
          <a:p>
            <a:r>
              <a:rPr lang="en-US" dirty="0"/>
              <a:t>Letterkenny DotNet Azure User Group (Letterkenny Microsoft User Group)</a:t>
            </a:r>
          </a:p>
          <a:p>
            <a:r>
              <a:rPr lang="en-US" dirty="0">
                <a:solidFill>
                  <a:srgbClr val="00BCF2"/>
                </a:solidFill>
              </a:rPr>
              <a:t>- An ultimate Microsoft developer and IT Pro community for Donegal.</a:t>
            </a:r>
          </a:p>
        </p:txBody>
      </p:sp>
      <p:pic>
        <p:nvPicPr>
          <p:cNvPr id="5" name="Picture 4">
            <a:extLst>
              <a:ext uri="{FF2B5EF4-FFF2-40B4-BE49-F238E27FC236}">
                <a16:creationId xmlns:a16="http://schemas.microsoft.com/office/drawing/2014/main" id="{D6F3A852-0D34-4DF1-987B-8BCC03A75C3C}"/>
              </a:ext>
            </a:extLst>
          </p:cNvPr>
          <p:cNvPicPr>
            <a:picLocks noChangeAspect="1"/>
          </p:cNvPicPr>
          <p:nvPr/>
        </p:nvPicPr>
        <p:blipFill>
          <a:blip r:embed="rId2"/>
          <a:stretch>
            <a:fillRect/>
          </a:stretch>
        </p:blipFill>
        <p:spPr>
          <a:xfrm>
            <a:off x="5534605" y="878890"/>
            <a:ext cx="6618103" cy="3601633"/>
          </a:xfrm>
          <a:prstGeom prst="rect">
            <a:avLst/>
          </a:prstGeom>
        </p:spPr>
      </p:pic>
      <p:sp>
        <p:nvSpPr>
          <p:cNvPr id="6" name="Rectangle 5">
            <a:extLst>
              <a:ext uri="{FF2B5EF4-FFF2-40B4-BE49-F238E27FC236}">
                <a16:creationId xmlns:a16="http://schemas.microsoft.com/office/drawing/2014/main" id="{CF262363-CF74-4DF6-A277-77836D4F8720}"/>
              </a:ext>
            </a:extLst>
          </p:cNvPr>
          <p:cNvSpPr/>
          <p:nvPr/>
        </p:nvSpPr>
        <p:spPr bwMode="auto">
          <a:xfrm>
            <a:off x="465136" y="878890"/>
            <a:ext cx="4967997" cy="3601633"/>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342900" indent="-342900" defTabSz="932472" fontAlgn="base">
              <a:lnSpc>
                <a:spcPct val="90000"/>
              </a:lnSpc>
              <a:spcBef>
                <a:spcPct val="0"/>
              </a:spcBef>
              <a:spcAft>
                <a:spcPct val="0"/>
              </a:spcAft>
              <a:buFont typeface="Wingdings" panose="05000000000000000000" pitchFamily="2" charset="2"/>
              <a:buChar char="ü"/>
            </a:pPr>
            <a:r>
              <a:rPr lang="en-US" sz="1600" dirty="0"/>
              <a:t>We are a Microsoft recognized user group established in Letterkenny, work under the umbrella of .NET foundation.</a:t>
            </a:r>
          </a:p>
          <a:p>
            <a:pPr marL="285750" indent="-285750">
              <a:buFont typeface="Wingdings" panose="05000000000000000000" pitchFamily="2" charset="2"/>
              <a:buChar char="ü"/>
            </a:pPr>
            <a:r>
              <a:rPr lang="en-US" sz="1600" dirty="0"/>
              <a:t>All skill levels are welcome.</a:t>
            </a:r>
          </a:p>
          <a:p>
            <a:pPr marL="285750" indent="-285750">
              <a:buFont typeface="Wingdings" panose="05000000000000000000" pitchFamily="2" charset="2"/>
              <a:buChar char="ü"/>
            </a:pPr>
            <a:r>
              <a:rPr lang="en-US" sz="1600" dirty="0"/>
              <a:t>We are committed to helping you learn and share things about .NET, Office-365, SharePoint and Azure Cloud.</a:t>
            </a:r>
          </a:p>
          <a:p>
            <a:pPr marL="285750" indent="-285750">
              <a:buFont typeface="Wingdings" panose="05000000000000000000" pitchFamily="2" charset="2"/>
              <a:buChar char="ü"/>
            </a:pPr>
            <a:r>
              <a:rPr lang="en-US" sz="1600" dirty="0"/>
              <a:t>Our community brings all students, enthusiasts, experts and professionals working in and around Letterkenny/Donegal.</a:t>
            </a:r>
          </a:p>
          <a:p>
            <a:pPr marL="285750" indent="-285750">
              <a:buFont typeface="Wingdings" panose="05000000000000000000" pitchFamily="2" charset="2"/>
              <a:buChar char="ü"/>
            </a:pPr>
            <a:r>
              <a:rPr lang="en-US" sz="1600" dirty="0"/>
              <a:t>Time to time you will be seeing events organized by Microsoft and MVPs to provide best-in-class learning experience for Microsoft Technology enthusiasts.</a:t>
            </a:r>
            <a:endParaRPr lang="en-US" sz="1100" dirty="0"/>
          </a:p>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Box 6">
            <a:extLst>
              <a:ext uri="{FF2B5EF4-FFF2-40B4-BE49-F238E27FC236}">
                <a16:creationId xmlns:a16="http://schemas.microsoft.com/office/drawing/2014/main" id="{5F7CEDC9-DDE0-4A70-81AB-859E792A56C6}"/>
              </a:ext>
            </a:extLst>
          </p:cNvPr>
          <p:cNvSpPr txBox="1"/>
          <p:nvPr/>
        </p:nvSpPr>
        <p:spPr>
          <a:xfrm>
            <a:off x="2281151" y="99540"/>
            <a:ext cx="7528675" cy="738664"/>
          </a:xfrm>
          <a:prstGeom prst="rect">
            <a:avLst/>
          </a:prstGeom>
          <a:solidFill>
            <a:srgbClr val="92D050"/>
          </a:solidFill>
        </p:spPr>
        <p:txBody>
          <a:bodyPr wrap="square" lIns="182880" tIns="146304" rIns="182880" bIns="146304" rtlCol="0">
            <a:spAutoFit/>
          </a:bodyPr>
          <a:lstStyle/>
          <a:p>
            <a:pPr>
              <a:lnSpc>
                <a:spcPct val="90000"/>
              </a:lnSpc>
              <a:spcAft>
                <a:spcPts val="600"/>
              </a:spcAft>
            </a:pPr>
            <a:r>
              <a:rPr lang="en-US" sz="1600" i="1" dirty="0"/>
              <a:t>LK Community is for everyone interested in Microsoft .NET, Office-365, SharePoint, Azure cloud platform and other Microsoft Open Source initiatives.</a:t>
            </a:r>
          </a:p>
        </p:txBody>
      </p:sp>
      <p:sp>
        <p:nvSpPr>
          <p:cNvPr id="9" name="Speech Bubble: Rectangle 8">
            <a:extLst>
              <a:ext uri="{FF2B5EF4-FFF2-40B4-BE49-F238E27FC236}">
                <a16:creationId xmlns:a16="http://schemas.microsoft.com/office/drawing/2014/main" id="{2B1638ED-17FB-4026-AD7E-F3DA1AEF25A0}"/>
              </a:ext>
            </a:extLst>
          </p:cNvPr>
          <p:cNvSpPr/>
          <p:nvPr/>
        </p:nvSpPr>
        <p:spPr bwMode="auto">
          <a:xfrm>
            <a:off x="8575829" y="4609985"/>
            <a:ext cx="3395509" cy="1828801"/>
          </a:xfrm>
          <a:prstGeom prst="wedgeRectCallou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600" b="1" dirty="0"/>
              <a:t>Attention!</a:t>
            </a:r>
          </a:p>
          <a:p>
            <a:pPr algn="ctr" defTabSz="932472" fontAlgn="base">
              <a:lnSpc>
                <a:spcPct val="90000"/>
              </a:lnSpc>
              <a:spcBef>
                <a:spcPct val="0"/>
              </a:spcBef>
              <a:spcAft>
                <a:spcPct val="0"/>
              </a:spcAft>
            </a:pPr>
            <a:r>
              <a:rPr lang="en-US" sz="1600" dirty="0"/>
              <a:t>Looking for local speakers to future UG sessions in Letterkenny. If you are interested to take up any sessions, please email </a:t>
            </a:r>
          </a:p>
          <a:p>
            <a:pPr algn="ctr" defTabSz="932472" fontAlgn="base">
              <a:lnSpc>
                <a:spcPct val="90000"/>
              </a:lnSpc>
              <a:spcBef>
                <a:spcPct val="0"/>
              </a:spcBef>
              <a:spcAft>
                <a:spcPct val="0"/>
              </a:spcAft>
            </a:pPr>
            <a:r>
              <a:rPr lang="en-US" sz="1600" b="1" dirty="0"/>
              <a:t>lk-mug@outlook.com </a:t>
            </a:r>
            <a:endParaRPr lang="en-US" sz="1600" dirty="0">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a:extLst>
              <a:ext uri="{FF2B5EF4-FFF2-40B4-BE49-F238E27FC236}">
                <a16:creationId xmlns:a16="http://schemas.microsoft.com/office/drawing/2014/main" id="{8D128097-352C-476B-8334-6D88160FAE9F}"/>
              </a:ext>
            </a:extLst>
          </p:cNvPr>
          <p:cNvSpPr>
            <a:spLocks/>
          </p:cNvSpPr>
          <p:nvPr/>
        </p:nvSpPr>
        <p:spPr>
          <a:xfrm>
            <a:off x="11087558" y="206269"/>
            <a:ext cx="1038516" cy="525206"/>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chorCtr="0"/>
          <a:lstStyle/>
          <a:p>
            <a:pPr algn="ctr">
              <a:lnSpc>
                <a:spcPts val="2000"/>
              </a:lnSpc>
            </a:pPr>
            <a:r>
              <a:rPr lang="en-IN" sz="1122" dirty="0">
                <a:cs typeface="Segoe UI" panose="020B0502040204020203" pitchFamily="34" charset="0"/>
              </a:rPr>
              <a:t>Letterkenny</a:t>
            </a:r>
          </a:p>
          <a:p>
            <a:pPr algn="ctr">
              <a:lnSpc>
                <a:spcPts val="2000"/>
              </a:lnSpc>
            </a:pPr>
            <a:r>
              <a:rPr lang="en-IN" sz="2448" b="1" dirty="0">
                <a:cs typeface="Segoe UI" panose="020B0502040204020203" pitchFamily="34" charset="0"/>
              </a:rPr>
              <a:t>.MUG</a:t>
            </a:r>
          </a:p>
        </p:txBody>
      </p:sp>
      <p:sp>
        <p:nvSpPr>
          <p:cNvPr id="11" name="Title 1">
            <a:extLst>
              <a:ext uri="{FF2B5EF4-FFF2-40B4-BE49-F238E27FC236}">
                <a16:creationId xmlns:a16="http://schemas.microsoft.com/office/drawing/2014/main" id="{F71A2838-8083-488D-8D09-DE62C85D3E82}"/>
              </a:ext>
            </a:extLst>
          </p:cNvPr>
          <p:cNvSpPr txBox="1">
            <a:spLocks/>
          </p:cNvSpPr>
          <p:nvPr/>
        </p:nvSpPr>
        <p:spPr>
          <a:xfrm>
            <a:off x="467081" y="6438786"/>
            <a:ext cx="2702268" cy="511939"/>
          </a:xfrm>
          <a:prstGeom prst="rect">
            <a:avLst/>
          </a:prstGeom>
          <a:noFill/>
        </p:spPr>
        <p:txBody>
          <a:bodyPr vert="horz" lIns="0" tIns="93260" rIns="149217" bIns="93260" rtlCol="0" anchor="t" anchorCtr="0">
            <a:normAutofit fontScale="70000" lnSpcReduction="20000"/>
          </a:bodyPr>
          <a:lstStyle>
            <a:lvl1pPr algn="l" defTabSz="914400" rtl="0" eaLnBrk="1" latinLnBrk="0" hangingPunct="1">
              <a:lnSpc>
                <a:spcPct val="90000"/>
              </a:lnSpc>
              <a:spcBef>
                <a:spcPct val="0"/>
              </a:spcBef>
              <a:buNone/>
              <a:defRPr sz="5294" kern="1200" spc="-147" baseline="0">
                <a:solidFill>
                  <a:schemeClr val="tx1"/>
                </a:solidFill>
                <a:latin typeface="+mj-lt"/>
                <a:ea typeface="+mj-ea"/>
                <a:cs typeface="+mj-cs"/>
              </a:defRPr>
            </a:lvl1pPr>
          </a:lstStyle>
          <a:p>
            <a:r>
              <a:rPr lang="en-US" sz="2448" dirty="0">
                <a:solidFill>
                  <a:srgbClr val="FFB65D"/>
                </a:solidFill>
                <a:latin typeface="+mn-lt"/>
              </a:rPr>
              <a:t>Letterkenny, Donegal, Ireland</a:t>
            </a:r>
          </a:p>
        </p:txBody>
      </p:sp>
    </p:spTree>
    <p:extLst>
      <p:ext uri="{BB962C8B-B14F-4D97-AF65-F5344CB8AC3E}">
        <p14:creationId xmlns:p14="http://schemas.microsoft.com/office/powerpoint/2010/main" val="32483299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fltVal val="0"/>
                                          </p:val>
                                        </p:tav>
                                        <p:tav tm="100000">
                                          <p:val>
                                            <p:strVal val="#ppt_w"/>
                                          </p:val>
                                        </p:tav>
                                      </p:tavLst>
                                    </p:anim>
                                    <p:anim calcmode="lin" valueType="num">
                                      <p:cBhvr>
                                        <p:cTn id="8" dur="1000" fill="hold"/>
                                        <p:tgtEl>
                                          <p:spTgt spid="5"/>
                                        </p:tgtEl>
                                        <p:attrNameLst>
                                          <p:attrName>ppt_h</p:attrName>
                                        </p:attrNameLst>
                                      </p:cBhvr>
                                      <p:tavLst>
                                        <p:tav tm="0">
                                          <p:val>
                                            <p:fltVal val="0"/>
                                          </p:val>
                                        </p:tav>
                                        <p:tav tm="100000">
                                          <p:val>
                                            <p:strVal val="#ppt_h"/>
                                          </p:val>
                                        </p:tav>
                                      </p:tavLst>
                                    </p:anim>
                                    <p:anim calcmode="lin" valueType="num">
                                      <p:cBhvr>
                                        <p:cTn id="9" dur="1000" fill="hold"/>
                                        <p:tgtEl>
                                          <p:spTgt spid="5"/>
                                        </p:tgtEl>
                                        <p:attrNameLst>
                                          <p:attrName>style.rotation</p:attrName>
                                        </p:attrNameLst>
                                      </p:cBhvr>
                                      <p:tavLst>
                                        <p:tav tm="0">
                                          <p:val>
                                            <p:fltVal val="90"/>
                                          </p:val>
                                        </p:tav>
                                        <p:tav tm="100000">
                                          <p:val>
                                            <p:fltVal val="0"/>
                                          </p:val>
                                        </p:tav>
                                      </p:tavLst>
                                    </p:anim>
                                    <p:animEffect transition="in" filter="fade">
                                      <p:cBhvr>
                                        <p:cTn id="10" dur="10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5" presetClass="emph" presetSubtype="0" grpId="0" nodeType="clickEffect">
                                  <p:stCondLst>
                                    <p:cond delay="0"/>
                                  </p:stCondLst>
                                  <p:iterate type="lt">
                                    <p:tmAbs val="25"/>
                                  </p:iterate>
                                  <p:childTnLst>
                                    <p:set>
                                      <p:cBhvr override="childStyle">
                                        <p:cTn id="14" dur="indefinite"/>
                                        <p:tgtEl>
                                          <p:spTgt spid="6"/>
                                        </p:tgtEl>
                                        <p:attrNameLst>
                                          <p:attrName>style.fontWeight</p:attrName>
                                        </p:attrNameLst>
                                      </p:cBhvr>
                                      <p:to>
                                        <p:strVal val="bold"/>
                                      </p:to>
                                    </p:set>
                                  </p:childTnLst>
                                </p:cTn>
                              </p:par>
                            </p:childTnLst>
                          </p:cTn>
                        </p:par>
                      </p:childTnLst>
                    </p:cTn>
                  </p:par>
                  <p:par>
                    <p:cTn id="15" fill="hold">
                      <p:stCondLst>
                        <p:cond delay="indefinite"/>
                      </p:stCondLst>
                      <p:childTnLst>
                        <p:par>
                          <p:cTn id="16" fill="hold">
                            <p:stCondLst>
                              <p:cond delay="0"/>
                            </p:stCondLst>
                            <p:childTnLst>
                              <p:par>
                                <p:cTn id="17" presetID="32" presetClass="emph" presetSubtype="0" fill="hold" grpId="0" nodeType="clickEffect">
                                  <p:stCondLst>
                                    <p:cond delay="0"/>
                                  </p:stCondLst>
                                  <p:childTnLst>
                                    <p:animRot by="120000">
                                      <p:cBhvr>
                                        <p:cTn id="18" dur="100" fill="hold">
                                          <p:stCondLst>
                                            <p:cond delay="0"/>
                                          </p:stCondLst>
                                        </p:cTn>
                                        <p:tgtEl>
                                          <p:spTgt spid="7"/>
                                        </p:tgtEl>
                                        <p:attrNameLst>
                                          <p:attrName>r</p:attrName>
                                        </p:attrNameLst>
                                      </p:cBhvr>
                                    </p:animRot>
                                    <p:animRot by="-240000">
                                      <p:cBhvr>
                                        <p:cTn id="19" dur="200" fill="hold">
                                          <p:stCondLst>
                                            <p:cond delay="200"/>
                                          </p:stCondLst>
                                        </p:cTn>
                                        <p:tgtEl>
                                          <p:spTgt spid="7"/>
                                        </p:tgtEl>
                                        <p:attrNameLst>
                                          <p:attrName>r</p:attrName>
                                        </p:attrNameLst>
                                      </p:cBhvr>
                                    </p:animRot>
                                    <p:animRot by="240000">
                                      <p:cBhvr>
                                        <p:cTn id="20" dur="200" fill="hold">
                                          <p:stCondLst>
                                            <p:cond delay="400"/>
                                          </p:stCondLst>
                                        </p:cTn>
                                        <p:tgtEl>
                                          <p:spTgt spid="7"/>
                                        </p:tgtEl>
                                        <p:attrNameLst>
                                          <p:attrName>r</p:attrName>
                                        </p:attrNameLst>
                                      </p:cBhvr>
                                    </p:animRot>
                                    <p:animRot by="-240000">
                                      <p:cBhvr>
                                        <p:cTn id="21" dur="200" fill="hold">
                                          <p:stCondLst>
                                            <p:cond delay="600"/>
                                          </p:stCondLst>
                                        </p:cTn>
                                        <p:tgtEl>
                                          <p:spTgt spid="7"/>
                                        </p:tgtEl>
                                        <p:attrNameLst>
                                          <p:attrName>r</p:attrName>
                                        </p:attrNameLst>
                                      </p:cBhvr>
                                    </p:animRot>
                                    <p:animRot by="120000">
                                      <p:cBhvr>
                                        <p:cTn id="22" dur="200" fill="hold">
                                          <p:stCondLst>
                                            <p:cond delay="800"/>
                                          </p:stCondLst>
                                        </p:cTn>
                                        <p:tgtEl>
                                          <p:spTgt spid="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B055F4-38F1-4314-A3FF-0C8857C3F9F9}"/>
              </a:ext>
            </a:extLst>
          </p:cNvPr>
          <p:cNvSpPr>
            <a:spLocks noGrp="1"/>
          </p:cNvSpPr>
          <p:nvPr>
            <p:ph type="title"/>
          </p:nvPr>
        </p:nvSpPr>
        <p:spPr/>
        <p:txBody>
          <a:bodyPr/>
          <a:lstStyle/>
          <a:p>
            <a:r>
              <a:rPr lang="en-US" dirty="0"/>
              <a:t>Upcoming Events</a:t>
            </a:r>
          </a:p>
        </p:txBody>
      </p:sp>
    </p:spTree>
    <p:extLst>
      <p:ext uri="{BB962C8B-B14F-4D97-AF65-F5344CB8AC3E}">
        <p14:creationId xmlns:p14="http://schemas.microsoft.com/office/powerpoint/2010/main" val="1619606023"/>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B055F4-38F1-4314-A3FF-0C8857C3F9F9}"/>
              </a:ext>
            </a:extLst>
          </p:cNvPr>
          <p:cNvSpPr>
            <a:spLocks noGrp="1"/>
          </p:cNvSpPr>
          <p:nvPr>
            <p:ph type="title"/>
          </p:nvPr>
        </p:nvSpPr>
        <p:spPr>
          <a:xfrm>
            <a:off x="465138" y="899477"/>
            <a:ext cx="7604124" cy="4595801"/>
          </a:xfrm>
        </p:spPr>
        <p:txBody>
          <a:bodyPr/>
          <a:lstStyle/>
          <a:p>
            <a:pPr>
              <a:lnSpc>
                <a:spcPct val="150000"/>
              </a:lnSpc>
            </a:pPr>
            <a:r>
              <a:rPr lang="en-US" dirty="0"/>
              <a:t>Join Us</a:t>
            </a:r>
            <a:br>
              <a:rPr lang="en-US" dirty="0"/>
            </a:br>
            <a:r>
              <a:rPr lang="en-US" sz="2400" dirty="0"/>
              <a:t>Website: </a:t>
            </a:r>
            <a:r>
              <a:rPr lang="en-US" sz="2400" u="sng" dirty="0">
                <a:hlinkClick r:id="rId2"/>
              </a:rPr>
              <a:t>http://www.lk-mug.org</a:t>
            </a:r>
            <a:br>
              <a:rPr lang="en-US" sz="2400" dirty="0"/>
            </a:br>
            <a:r>
              <a:rPr lang="en-US" sz="2400" dirty="0"/>
              <a:t>Meet up Url: </a:t>
            </a:r>
            <a:r>
              <a:rPr lang="en-US" sz="2400" u="sng" dirty="0">
                <a:hlinkClick r:id="rId3"/>
              </a:rPr>
              <a:t>https://www.meetup.com/lk-mug/</a:t>
            </a:r>
            <a:br>
              <a:rPr lang="en-US" sz="2400" dirty="0"/>
            </a:br>
            <a:r>
              <a:rPr lang="en-US" sz="2400" dirty="0"/>
              <a:t>Twitter: </a:t>
            </a:r>
            <a:r>
              <a:rPr lang="en-US" sz="2400" u="sng" dirty="0">
                <a:hlinkClick r:id="rId4"/>
              </a:rPr>
              <a:t>https://www.twitter.com/lkmsug</a:t>
            </a:r>
            <a:br>
              <a:rPr lang="en-US" sz="2400" dirty="0"/>
            </a:br>
            <a:r>
              <a:rPr lang="en-US" sz="2400" dirty="0"/>
              <a:t>Facebook: </a:t>
            </a:r>
            <a:r>
              <a:rPr lang="en-US" sz="2400" u="sng" dirty="0">
                <a:hlinkClick r:id="rId5"/>
              </a:rPr>
              <a:t>https://www.facebook.com/lkmsug </a:t>
            </a:r>
            <a:br>
              <a:rPr lang="en-US" sz="2400" u="sng" dirty="0"/>
            </a:br>
            <a:r>
              <a:rPr lang="en-US" sz="2400" dirty="0"/>
              <a:t>Hashtag: </a:t>
            </a:r>
            <a:r>
              <a:rPr lang="en-US" sz="2400" dirty="0">
                <a:solidFill>
                  <a:schemeClr val="accent1"/>
                </a:solidFill>
              </a:rPr>
              <a:t>#lkmug</a:t>
            </a:r>
            <a:br>
              <a:rPr lang="en-US" sz="2400" u="sng" dirty="0"/>
            </a:br>
            <a:br>
              <a:rPr lang="en-US" dirty="0"/>
            </a:br>
            <a:endParaRPr lang="en-US" dirty="0"/>
          </a:p>
        </p:txBody>
      </p:sp>
      <p:sp>
        <p:nvSpPr>
          <p:cNvPr id="4" name="TextBox 3">
            <a:extLst>
              <a:ext uri="{FF2B5EF4-FFF2-40B4-BE49-F238E27FC236}">
                <a16:creationId xmlns:a16="http://schemas.microsoft.com/office/drawing/2014/main" id="{C80B41A1-1EA8-4549-BCDA-68863D407883}"/>
              </a:ext>
            </a:extLst>
          </p:cNvPr>
          <p:cNvSpPr txBox="1"/>
          <p:nvPr/>
        </p:nvSpPr>
        <p:spPr>
          <a:xfrm>
            <a:off x="7141515" y="1182036"/>
            <a:ext cx="4384855" cy="738664"/>
          </a:xfrm>
          <a:prstGeom prst="rect">
            <a:avLst/>
          </a:prstGeom>
          <a:noFill/>
        </p:spPr>
        <p:txBody>
          <a:bodyPr wrap="none" lIns="182880" tIns="146304" rIns="182880" bIns="146304" rtlCol="0">
            <a:spAutoFit/>
          </a:bodyPr>
          <a:lstStyle/>
          <a:p>
            <a:pPr>
              <a:lnSpc>
                <a:spcPct val="90000"/>
              </a:lnSpc>
              <a:spcAft>
                <a:spcPts val="600"/>
              </a:spcAft>
            </a:pPr>
            <a:r>
              <a:rPr lang="en-US" sz="3200" spc="-150" dirty="0">
                <a:ln w="3175">
                  <a:noFill/>
                </a:ln>
                <a:solidFill>
                  <a:schemeClr val="bg1"/>
                </a:solidFill>
                <a:latin typeface="+mj-lt"/>
                <a:cs typeface="Segoe UI" pitchFamily="34" charset="0"/>
              </a:rPr>
              <a:t>Join Our Other</a:t>
            </a:r>
            <a:r>
              <a:rPr lang="en-US" sz="1200" dirty="0">
                <a:gradFill>
                  <a:gsLst>
                    <a:gs pos="2917">
                      <a:schemeClr val="tx1"/>
                    </a:gs>
                    <a:gs pos="30000">
                      <a:schemeClr val="tx1"/>
                    </a:gs>
                  </a:gsLst>
                  <a:lin ang="5400000" scaled="0"/>
                </a:gradFill>
              </a:rPr>
              <a:t> </a:t>
            </a:r>
            <a:r>
              <a:rPr lang="en-US" sz="3200" spc="-150" dirty="0">
                <a:ln w="3175">
                  <a:noFill/>
                </a:ln>
                <a:solidFill>
                  <a:schemeClr val="bg1"/>
                </a:solidFill>
                <a:latin typeface="+mj-lt"/>
                <a:cs typeface="Segoe UI" pitchFamily="34" charset="0"/>
              </a:rPr>
              <a:t>Meetups</a:t>
            </a:r>
          </a:p>
        </p:txBody>
      </p:sp>
      <p:sp>
        <p:nvSpPr>
          <p:cNvPr id="5" name="TextBox 4">
            <a:extLst>
              <a:ext uri="{FF2B5EF4-FFF2-40B4-BE49-F238E27FC236}">
                <a16:creationId xmlns:a16="http://schemas.microsoft.com/office/drawing/2014/main" id="{F5A4802F-4135-4DD3-BD90-02A102544196}"/>
              </a:ext>
            </a:extLst>
          </p:cNvPr>
          <p:cNvSpPr txBox="1"/>
          <p:nvPr/>
        </p:nvSpPr>
        <p:spPr>
          <a:xfrm>
            <a:off x="7079371" y="2203258"/>
            <a:ext cx="5548544" cy="1988237"/>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000" dirty="0">
                <a:solidFill>
                  <a:schemeClr val="bg1"/>
                </a:solidFill>
              </a:rPr>
              <a:t>ThingX-LY IoT Meetup</a:t>
            </a:r>
          </a:p>
          <a:p>
            <a:pPr>
              <a:lnSpc>
                <a:spcPct val="90000"/>
              </a:lnSpc>
              <a:spcAft>
                <a:spcPts val="600"/>
              </a:spcAft>
            </a:pPr>
            <a:r>
              <a:rPr lang="en-US" sz="2000" u="sng" dirty="0">
                <a:hlinkClick r:id="rId6"/>
              </a:rPr>
              <a:t>https://www.meetup.com/thingx-ly</a:t>
            </a:r>
            <a:endParaRPr lang="en-US" sz="2000" dirty="0">
              <a:solidFill>
                <a:schemeClr val="bg1"/>
              </a:solidFill>
            </a:endParaRPr>
          </a:p>
          <a:p>
            <a:pPr marL="342900" indent="-342900">
              <a:lnSpc>
                <a:spcPct val="90000"/>
              </a:lnSpc>
              <a:spcAft>
                <a:spcPts val="600"/>
              </a:spcAft>
              <a:buFont typeface="Arial" panose="020B0604020202020204" pitchFamily="34" charset="0"/>
              <a:buChar char="•"/>
            </a:pPr>
            <a:r>
              <a:rPr lang="en-US" sz="2000" dirty="0">
                <a:solidFill>
                  <a:schemeClr val="bg1"/>
                </a:solidFill>
              </a:rPr>
              <a:t>LetterkennyJS (Javascript Meetup)</a:t>
            </a:r>
          </a:p>
          <a:p>
            <a:pPr>
              <a:lnSpc>
                <a:spcPct val="90000"/>
              </a:lnSpc>
              <a:spcAft>
                <a:spcPts val="600"/>
              </a:spcAft>
            </a:pPr>
            <a:r>
              <a:rPr lang="en-US" sz="2000" u="sng" dirty="0">
                <a:hlinkClick r:id="rId7"/>
              </a:rPr>
              <a:t>https://www.meetup.com/letterkennyjs</a:t>
            </a:r>
            <a:endParaRPr lang="en-US" sz="2000" dirty="0">
              <a:solidFill>
                <a:schemeClr val="bg1"/>
              </a:solidFill>
            </a:endParaRPr>
          </a:p>
          <a:p>
            <a:pPr marL="342900" indent="-342900">
              <a:lnSpc>
                <a:spcPct val="90000"/>
              </a:lnSpc>
              <a:spcAft>
                <a:spcPts val="600"/>
              </a:spcAft>
              <a:buFont typeface="Arial" panose="020B0604020202020204" pitchFamily="34" charset="0"/>
              <a:buChar char="•"/>
            </a:pPr>
            <a:endParaRPr lang="en-US" sz="2000" dirty="0">
              <a:solidFill>
                <a:schemeClr val="bg1"/>
              </a:solidFill>
            </a:endParaRPr>
          </a:p>
        </p:txBody>
      </p:sp>
      <p:pic>
        <p:nvPicPr>
          <p:cNvPr id="2050" name="Picture 2" descr="https://secure.meetupstatic.com/photos/event/9/4/8/e/600_475238030.jpeg">
            <a:extLst>
              <a:ext uri="{FF2B5EF4-FFF2-40B4-BE49-F238E27FC236}">
                <a16:creationId xmlns:a16="http://schemas.microsoft.com/office/drawing/2014/main" id="{8C1ADCFC-FB05-49A9-8660-5C524CF823B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028263" y="4262486"/>
            <a:ext cx="2701786" cy="151535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secure.meetupstatic.com/photos/event/7/0/8/1/600_475528801.jpeg">
            <a:extLst>
              <a:ext uri="{FF2B5EF4-FFF2-40B4-BE49-F238E27FC236}">
                <a16:creationId xmlns:a16="http://schemas.microsoft.com/office/drawing/2014/main" id="{23067C4F-8EE6-4798-BE82-FDA569D4A76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730049" y="4297139"/>
            <a:ext cx="2471737" cy="13858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7553062"/>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41332320"/>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C86F218-5AC5-4A5E-A2A1-589F857FFD9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flipH="1">
            <a:off x="1942065" y="1"/>
            <a:ext cx="10494410" cy="6994524"/>
          </a:xfrm>
          <a:prstGeom prst="rect">
            <a:avLst/>
          </a:prstGeom>
        </p:spPr>
      </p:pic>
      <p:sp>
        <p:nvSpPr>
          <p:cNvPr id="7" name="Rectangle 6">
            <a:extLst>
              <a:ext uri="{FF2B5EF4-FFF2-40B4-BE49-F238E27FC236}">
                <a16:creationId xmlns:a16="http://schemas.microsoft.com/office/drawing/2014/main" id="{C21E3DAA-E7DE-4604-8F6A-AC44843750AE}"/>
              </a:ext>
            </a:extLst>
          </p:cNvPr>
          <p:cNvSpPr/>
          <p:nvPr/>
        </p:nvSpPr>
        <p:spPr bwMode="auto">
          <a:xfrm>
            <a:off x="1331089" y="0"/>
            <a:ext cx="7776950" cy="6994525"/>
          </a:xfrm>
          <a:prstGeom prst="rect">
            <a:avLst/>
          </a:prstGeom>
          <a:gradFill flip="none" rotWithShape="1">
            <a:gsLst>
              <a:gs pos="53000">
                <a:srgbClr val="2F2F2F">
                  <a:alpha val="91000"/>
                </a:srgbClr>
              </a:gs>
              <a:gs pos="0">
                <a:schemeClr val="bg2"/>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
          <p:cNvSpPr>
            <a:spLocks noGrp="1"/>
          </p:cNvSpPr>
          <p:nvPr>
            <p:ph type="title"/>
          </p:nvPr>
        </p:nvSpPr>
        <p:spPr>
          <a:xfrm>
            <a:off x="465138" y="899478"/>
            <a:ext cx="7604124" cy="928370"/>
          </a:xfrm>
        </p:spPr>
        <p:txBody>
          <a:bodyPr/>
          <a:lstStyle/>
          <a:p>
            <a:r>
              <a:rPr lang="en-US" dirty="0"/>
              <a:t>Call to action</a:t>
            </a:r>
          </a:p>
        </p:txBody>
      </p:sp>
      <p:sp>
        <p:nvSpPr>
          <p:cNvPr id="2" name="Rectangle 1">
            <a:extLst>
              <a:ext uri="{FF2B5EF4-FFF2-40B4-BE49-F238E27FC236}">
                <a16:creationId xmlns:a16="http://schemas.microsoft.com/office/drawing/2014/main" id="{762CFC33-AAB0-42A4-8CDC-DB5395DB3ED7}"/>
              </a:ext>
            </a:extLst>
          </p:cNvPr>
          <p:cNvSpPr/>
          <p:nvPr/>
        </p:nvSpPr>
        <p:spPr>
          <a:xfrm>
            <a:off x="-1" y="-691604"/>
            <a:ext cx="12436475" cy="600164"/>
          </a:xfrm>
          <a:prstGeom prst="rect">
            <a:avLst/>
          </a:prstGeom>
          <a:solidFill>
            <a:srgbClr val="FFFF00"/>
          </a:solidFill>
        </p:spPr>
        <p:txBody>
          <a:bodyPr wrap="square">
            <a:spAutoFit/>
          </a:bodyPr>
          <a:lstStyle/>
          <a:p>
            <a:r>
              <a:rPr lang="en-US" sz="1100" dirty="0">
                <a:solidFill>
                  <a:schemeClr val="accent2"/>
                </a:solidFill>
              </a:rPr>
              <a:t>(Recommendation to Bootcamp organizers and speakers: This slide can be used at the end of the Bootcamp to have attendees to fill online feedback form and recommendation for their ongoing learning and app development on Office 365 platform. Please keep the first three bullet points, you can update the last bullet point to be the user group or community that you are leading that you’d like attendees to join and learn more. Please keep the first feedback bullet point at the top and feel free to re-arrange the rest of bullet point orders. Thanks.</a:t>
            </a:r>
          </a:p>
        </p:txBody>
      </p:sp>
      <p:sp>
        <p:nvSpPr>
          <p:cNvPr id="17" name="Text Placeholder 4">
            <a:extLst>
              <a:ext uri="{FF2B5EF4-FFF2-40B4-BE49-F238E27FC236}">
                <a16:creationId xmlns:a16="http://schemas.microsoft.com/office/drawing/2014/main" id="{1BDD9111-A1F4-48C6-94B9-420581D7363A}"/>
              </a:ext>
            </a:extLst>
          </p:cNvPr>
          <p:cNvSpPr txBox="1">
            <a:spLocks/>
          </p:cNvSpPr>
          <p:nvPr/>
        </p:nvSpPr>
        <p:spPr>
          <a:xfrm>
            <a:off x="465138" y="2978651"/>
            <a:ext cx="45720" cy="1371600"/>
          </a:xfrm>
          <a:prstGeom prst="rect">
            <a:avLst/>
          </a:prstGeom>
          <a:solidFill>
            <a:schemeClr val="accent1"/>
          </a:solidFill>
        </p:spPr>
        <p:txBody>
          <a:bodyPr vert="horz" wrap="none" lIns="457200" tIns="0" rIns="91440" bIns="0" rtlCol="0" anchor="ctr" anchorCtr="0">
            <a:no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spcBef>
                <a:spcPts val="3000"/>
              </a:spcBef>
              <a:buNone/>
            </a:pPr>
            <a:r>
              <a:rPr lang="en-US" sz="2400" dirty="0">
                <a:solidFill>
                  <a:schemeClr val="tx2"/>
                </a:solidFill>
                <a:latin typeface="Segoe UI Semilight" panose="020B0402040204020203" pitchFamily="34" charset="0"/>
                <a:cs typeface="Segoe UI Semilight" panose="020B0402040204020203" pitchFamily="34" charset="0"/>
              </a:rPr>
              <a:t>Join Office 365 developer program </a:t>
            </a:r>
            <a:br>
              <a:rPr lang="en-US" sz="2400" dirty="0">
                <a:solidFill>
                  <a:schemeClr val="tx2"/>
                </a:solidFill>
                <a:latin typeface="Segoe UI Semilight" panose="020B0402040204020203" pitchFamily="34" charset="0"/>
                <a:cs typeface="Segoe UI Semilight" panose="020B0402040204020203" pitchFamily="34" charset="0"/>
              </a:rPr>
            </a:br>
            <a:r>
              <a:rPr lang="en-US" sz="2400" dirty="0">
                <a:solidFill>
                  <a:schemeClr val="tx2"/>
                </a:solidFill>
                <a:latin typeface="Segoe UI Semilight" panose="020B0402040204020203" pitchFamily="34" charset="0"/>
                <a:cs typeface="Segoe UI Semilight" panose="020B0402040204020203" pitchFamily="34" charset="0"/>
                <a:hlinkClick r:id="rId4"/>
              </a:rPr>
              <a:t>https://dev.office.com/devprogram</a:t>
            </a:r>
            <a:r>
              <a:rPr lang="en-US" sz="2400" dirty="0">
                <a:solidFill>
                  <a:schemeClr val="tx2"/>
                </a:solidFill>
                <a:latin typeface="Segoe UI Semilight" panose="020B0402040204020203" pitchFamily="34" charset="0"/>
                <a:cs typeface="Segoe UI Semilight" panose="020B0402040204020203" pitchFamily="34" charset="0"/>
              </a:rPr>
              <a:t> </a:t>
            </a:r>
            <a:br>
              <a:rPr lang="en-US" sz="2400" dirty="0">
                <a:solidFill>
                  <a:schemeClr val="tx2"/>
                </a:solidFill>
                <a:latin typeface="Segoe UI Semilight" panose="020B0402040204020203" pitchFamily="34" charset="0"/>
                <a:cs typeface="Segoe UI Semilight" panose="020B0402040204020203" pitchFamily="34" charset="0"/>
              </a:rPr>
            </a:br>
            <a:r>
              <a:rPr lang="en-US" sz="2400" dirty="0">
                <a:solidFill>
                  <a:schemeClr val="tx2"/>
                </a:solidFill>
                <a:latin typeface="Segoe UI Semilight" panose="020B0402040204020203" pitchFamily="34" charset="0"/>
                <a:cs typeface="Segoe UI Semilight" panose="020B0402040204020203" pitchFamily="34" charset="0"/>
              </a:rPr>
              <a:t>to leverage all resources for Office 365 </a:t>
            </a:r>
            <a:br>
              <a:rPr lang="en-US" sz="2400" dirty="0">
                <a:solidFill>
                  <a:schemeClr val="tx2"/>
                </a:solidFill>
                <a:latin typeface="Segoe UI Semilight" panose="020B0402040204020203" pitchFamily="34" charset="0"/>
                <a:cs typeface="Segoe UI Semilight" panose="020B0402040204020203" pitchFamily="34" charset="0"/>
              </a:rPr>
            </a:br>
            <a:r>
              <a:rPr lang="en-US" sz="2400" dirty="0">
                <a:solidFill>
                  <a:schemeClr val="tx2"/>
                </a:solidFill>
                <a:latin typeface="Segoe UI Semilight" panose="020B0402040204020203" pitchFamily="34" charset="0"/>
                <a:cs typeface="Segoe UI Semilight" panose="020B0402040204020203" pitchFamily="34" charset="0"/>
              </a:rPr>
              <a:t>development learning</a:t>
            </a:r>
          </a:p>
        </p:txBody>
      </p:sp>
      <p:sp>
        <p:nvSpPr>
          <p:cNvPr id="18" name="Text Placeholder 4">
            <a:extLst>
              <a:ext uri="{FF2B5EF4-FFF2-40B4-BE49-F238E27FC236}">
                <a16:creationId xmlns:a16="http://schemas.microsoft.com/office/drawing/2014/main" id="{CB9F5E59-AE26-4DCF-B225-B071199FEB0C}"/>
              </a:ext>
            </a:extLst>
          </p:cNvPr>
          <p:cNvSpPr txBox="1">
            <a:spLocks/>
          </p:cNvSpPr>
          <p:nvPr/>
        </p:nvSpPr>
        <p:spPr>
          <a:xfrm>
            <a:off x="465138" y="4523404"/>
            <a:ext cx="45720" cy="731520"/>
          </a:xfrm>
          <a:prstGeom prst="rect">
            <a:avLst/>
          </a:prstGeom>
          <a:solidFill>
            <a:schemeClr val="accent1"/>
          </a:solidFill>
        </p:spPr>
        <p:txBody>
          <a:bodyPr vert="horz" wrap="none" lIns="457200" tIns="0" rIns="91440" bIns="0" rtlCol="0" anchor="ctr" anchorCtr="0">
            <a:no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spcBef>
                <a:spcPts val="3000"/>
              </a:spcBef>
              <a:buNone/>
            </a:pPr>
            <a:r>
              <a:rPr lang="en-US" sz="2400" dirty="0">
                <a:solidFill>
                  <a:schemeClr val="tx2"/>
                </a:solidFill>
                <a:latin typeface="Segoe UI Semilight" panose="020B0402040204020203" pitchFamily="34" charset="0"/>
                <a:cs typeface="Segoe UI Semilight" panose="020B0402040204020203" pitchFamily="34" charset="0"/>
              </a:rPr>
              <a:t>Attend the event, learn to Build applications on Office 365 platform</a:t>
            </a:r>
          </a:p>
        </p:txBody>
      </p:sp>
      <p:sp>
        <p:nvSpPr>
          <p:cNvPr id="19" name="Text Placeholder 4">
            <a:extLst>
              <a:ext uri="{FF2B5EF4-FFF2-40B4-BE49-F238E27FC236}">
                <a16:creationId xmlns:a16="http://schemas.microsoft.com/office/drawing/2014/main" id="{8E2F49A2-3803-4E6A-B6A8-DE58501B28BE}"/>
              </a:ext>
            </a:extLst>
          </p:cNvPr>
          <p:cNvSpPr txBox="1">
            <a:spLocks/>
          </p:cNvSpPr>
          <p:nvPr/>
        </p:nvSpPr>
        <p:spPr>
          <a:xfrm>
            <a:off x="465138" y="5428076"/>
            <a:ext cx="45720" cy="731520"/>
          </a:xfrm>
          <a:prstGeom prst="rect">
            <a:avLst/>
          </a:prstGeom>
          <a:solidFill>
            <a:schemeClr val="accent1"/>
          </a:solidFill>
        </p:spPr>
        <p:txBody>
          <a:bodyPr vert="horz" wrap="none" lIns="457200" tIns="0" rIns="91440" bIns="0" rtlCol="0" anchor="ctr" anchorCtr="0">
            <a:no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spcBef>
                <a:spcPts val="3000"/>
              </a:spcBef>
              <a:buNone/>
            </a:pPr>
            <a:r>
              <a:rPr lang="en-US" sz="2400" dirty="0">
                <a:solidFill>
                  <a:schemeClr val="tx2"/>
                </a:solidFill>
                <a:latin typeface="Segoe UI Semilight" panose="020B0402040204020203" pitchFamily="34" charset="0"/>
                <a:cs typeface="Segoe UI Semilight" panose="020B0402040204020203" pitchFamily="34" charset="0"/>
              </a:rPr>
              <a:t>Attend MVP led local community events to </a:t>
            </a:r>
            <a:br>
              <a:rPr lang="en-US" sz="2400" dirty="0">
                <a:solidFill>
                  <a:schemeClr val="tx2"/>
                </a:solidFill>
                <a:latin typeface="Segoe UI Semilight" panose="020B0402040204020203" pitchFamily="34" charset="0"/>
                <a:cs typeface="Segoe UI Semilight" panose="020B0402040204020203" pitchFamily="34" charset="0"/>
              </a:rPr>
            </a:br>
            <a:r>
              <a:rPr lang="en-US" sz="2400" dirty="0">
                <a:solidFill>
                  <a:schemeClr val="tx2"/>
                </a:solidFill>
                <a:latin typeface="Segoe UI Semilight" panose="020B0402040204020203" pitchFamily="34" charset="0"/>
                <a:cs typeface="Segoe UI Semilight" panose="020B0402040204020203" pitchFamily="34" charset="0"/>
              </a:rPr>
              <a:t>continue learning on Office 365 development</a:t>
            </a:r>
          </a:p>
        </p:txBody>
      </p:sp>
      <p:sp>
        <p:nvSpPr>
          <p:cNvPr id="21" name="Rectangle 20">
            <a:extLst>
              <a:ext uri="{FF2B5EF4-FFF2-40B4-BE49-F238E27FC236}">
                <a16:creationId xmlns:a16="http://schemas.microsoft.com/office/drawing/2014/main" id="{68A63DA6-0628-4F48-8CD0-83D5CC18E64E}"/>
              </a:ext>
            </a:extLst>
          </p:cNvPr>
          <p:cNvSpPr/>
          <p:nvPr/>
        </p:nvSpPr>
        <p:spPr>
          <a:xfrm>
            <a:off x="465138" y="1974501"/>
            <a:ext cx="45720" cy="830997"/>
          </a:xfrm>
          <a:prstGeom prst="rect">
            <a:avLst/>
          </a:prstGeom>
          <a:solidFill>
            <a:schemeClr val="accent1"/>
          </a:solidFill>
        </p:spPr>
        <p:txBody>
          <a:bodyPr wrap="none" lIns="457200" anchor="ctr" anchorCtr="0">
            <a:noAutofit/>
          </a:bodyPr>
          <a:lstStyle/>
          <a:p>
            <a:pPr marL="0" lvl="1">
              <a:spcBef>
                <a:spcPts val="3000"/>
              </a:spcBef>
            </a:pPr>
            <a:r>
              <a:rPr lang="en-US" sz="2400" dirty="0">
                <a:solidFill>
                  <a:schemeClr val="tx2"/>
                </a:solidFill>
                <a:latin typeface="Segoe UI Semilight" panose="020B0402040204020203" pitchFamily="34" charset="0"/>
                <a:cs typeface="Segoe UI Semilight" panose="020B0402040204020203" pitchFamily="34" charset="0"/>
              </a:rPr>
              <a:t>Register for Our Bootcamp: </a:t>
            </a:r>
            <a:br>
              <a:rPr lang="en-US" sz="2400" dirty="0">
                <a:solidFill>
                  <a:schemeClr val="tx2"/>
                </a:solidFill>
                <a:latin typeface="Segoe UI Semilight" panose="020B0402040204020203" pitchFamily="34" charset="0"/>
                <a:cs typeface="Segoe UI Semilight" panose="020B0402040204020203" pitchFamily="34" charset="0"/>
              </a:rPr>
            </a:br>
            <a:r>
              <a:rPr lang="en-US" sz="2400" b="1" dirty="0">
                <a:solidFill>
                  <a:schemeClr val="tx2"/>
                </a:solidFill>
                <a:latin typeface="Leelawadee" panose="020B0502040204020203" pitchFamily="34" charset="-34"/>
                <a:cs typeface="Leelawadee" panose="020B0502040204020203" pitchFamily="34" charset="-34"/>
              </a:rPr>
              <a:t>https://lnkd.in/ee8STGe</a:t>
            </a:r>
            <a:endParaRPr lang="en-IN" sz="2400" b="1" dirty="0">
              <a:solidFill>
                <a:schemeClr val="tx2"/>
              </a:solidFill>
              <a:latin typeface="Leelawadee" panose="020B0502040204020203" pitchFamily="34" charset="-34"/>
              <a:cs typeface="Leelawadee" panose="020B0502040204020203" pitchFamily="34" charset="-34"/>
            </a:endParaRPr>
          </a:p>
        </p:txBody>
      </p:sp>
      <p:sp>
        <p:nvSpPr>
          <p:cNvPr id="5" name="Rectangle 4">
            <a:extLst>
              <a:ext uri="{FF2B5EF4-FFF2-40B4-BE49-F238E27FC236}">
                <a16:creationId xmlns:a16="http://schemas.microsoft.com/office/drawing/2014/main" id="{334AD0BF-B661-4243-AC33-F1D9DFDC7340}"/>
              </a:ext>
            </a:extLst>
          </p:cNvPr>
          <p:cNvSpPr/>
          <p:nvPr/>
        </p:nvSpPr>
        <p:spPr>
          <a:xfrm>
            <a:off x="3015026" y="6141163"/>
            <a:ext cx="3254481" cy="369332"/>
          </a:xfrm>
          <a:prstGeom prst="rect">
            <a:avLst/>
          </a:prstGeom>
        </p:spPr>
        <p:txBody>
          <a:bodyPr wrap="none">
            <a:spAutoFit/>
          </a:bodyPr>
          <a:lstStyle/>
          <a:p>
            <a:r>
              <a:rPr lang="en-US" b="1" dirty="0">
                <a:solidFill>
                  <a:schemeClr val="tx2"/>
                </a:solidFill>
                <a:latin typeface="Leelawadee" panose="020B0502040204020203" pitchFamily="34" charset="-34"/>
                <a:cs typeface="Leelawadee" panose="020B0502040204020203" pitchFamily="34" charset="-34"/>
              </a:rPr>
              <a:t>https://meetup.com/lk-mug</a:t>
            </a:r>
            <a:endParaRPr lang="en-US" dirty="0"/>
          </a:p>
        </p:txBody>
      </p:sp>
    </p:spTree>
    <p:extLst>
      <p:ext uri="{BB962C8B-B14F-4D97-AF65-F5344CB8AC3E}">
        <p14:creationId xmlns:p14="http://schemas.microsoft.com/office/powerpoint/2010/main" val="26795853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750" fill="hold"/>
                                        <p:tgtEl>
                                          <p:spTgt spid="21"/>
                                        </p:tgtEl>
                                        <p:attrNameLst>
                                          <p:attrName>ppt_x</p:attrName>
                                        </p:attrNameLst>
                                      </p:cBhvr>
                                      <p:tavLst>
                                        <p:tav tm="0">
                                          <p:val>
                                            <p:strVal val="#ppt_x"/>
                                          </p:val>
                                        </p:tav>
                                        <p:tav tm="100000">
                                          <p:val>
                                            <p:strVal val="#ppt_x"/>
                                          </p:val>
                                        </p:tav>
                                      </p:tavLst>
                                    </p:anim>
                                    <p:anim calcmode="lin" valueType="num">
                                      <p:cBhvr additive="base">
                                        <p:cTn id="8" dur="750" fill="hold"/>
                                        <p:tgtEl>
                                          <p:spTgt spid="21"/>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25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750" fill="hold"/>
                                        <p:tgtEl>
                                          <p:spTgt spid="17"/>
                                        </p:tgtEl>
                                        <p:attrNameLst>
                                          <p:attrName>ppt_x</p:attrName>
                                        </p:attrNameLst>
                                      </p:cBhvr>
                                      <p:tavLst>
                                        <p:tav tm="0">
                                          <p:val>
                                            <p:strVal val="#ppt_x"/>
                                          </p:val>
                                        </p:tav>
                                        <p:tav tm="100000">
                                          <p:val>
                                            <p:strVal val="#ppt_x"/>
                                          </p:val>
                                        </p:tav>
                                      </p:tavLst>
                                    </p:anim>
                                    <p:anim calcmode="lin" valueType="num">
                                      <p:cBhvr additive="base">
                                        <p:cTn id="12" dur="750" fill="hold"/>
                                        <p:tgtEl>
                                          <p:spTgt spid="17"/>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18"/>
                                        </p:tgtEl>
                                        <p:attrNameLst>
                                          <p:attrName>style.visibility</p:attrName>
                                        </p:attrNameLst>
                                      </p:cBhvr>
                                      <p:to>
                                        <p:strVal val="visible"/>
                                      </p:to>
                                    </p:set>
                                    <p:anim calcmode="lin" valueType="num">
                                      <p:cBhvr additive="base">
                                        <p:cTn id="15" dur="750" fill="hold"/>
                                        <p:tgtEl>
                                          <p:spTgt spid="18"/>
                                        </p:tgtEl>
                                        <p:attrNameLst>
                                          <p:attrName>ppt_x</p:attrName>
                                        </p:attrNameLst>
                                      </p:cBhvr>
                                      <p:tavLst>
                                        <p:tav tm="0">
                                          <p:val>
                                            <p:strVal val="#ppt_x"/>
                                          </p:val>
                                        </p:tav>
                                        <p:tav tm="100000">
                                          <p:val>
                                            <p:strVal val="#ppt_x"/>
                                          </p:val>
                                        </p:tav>
                                      </p:tavLst>
                                    </p:anim>
                                    <p:anim calcmode="lin" valueType="num">
                                      <p:cBhvr additive="base">
                                        <p:cTn id="16" dur="750" fill="hold"/>
                                        <p:tgtEl>
                                          <p:spTgt spid="18"/>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750"/>
                                  </p:stCondLst>
                                  <p:childTnLst>
                                    <p:set>
                                      <p:cBhvr>
                                        <p:cTn id="18" dur="1" fill="hold">
                                          <p:stCondLst>
                                            <p:cond delay="0"/>
                                          </p:stCondLst>
                                        </p:cTn>
                                        <p:tgtEl>
                                          <p:spTgt spid="19"/>
                                        </p:tgtEl>
                                        <p:attrNameLst>
                                          <p:attrName>style.visibility</p:attrName>
                                        </p:attrNameLst>
                                      </p:cBhvr>
                                      <p:to>
                                        <p:strVal val="visible"/>
                                      </p:to>
                                    </p:set>
                                    <p:anim calcmode="lin" valueType="num">
                                      <p:cBhvr additive="base">
                                        <p:cTn id="19" dur="750" fill="hold"/>
                                        <p:tgtEl>
                                          <p:spTgt spid="19"/>
                                        </p:tgtEl>
                                        <p:attrNameLst>
                                          <p:attrName>ppt_x</p:attrName>
                                        </p:attrNameLst>
                                      </p:cBhvr>
                                      <p:tavLst>
                                        <p:tav tm="0">
                                          <p:val>
                                            <p:strVal val="#ppt_x"/>
                                          </p:val>
                                        </p:tav>
                                        <p:tav tm="100000">
                                          <p:val>
                                            <p:strVal val="#ppt_x"/>
                                          </p:val>
                                        </p:tav>
                                      </p:tavLst>
                                    </p:anim>
                                    <p:anim calcmode="lin" valueType="num">
                                      <p:cBhvr additive="base">
                                        <p:cTn id="20" dur="75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21" grpId="0" animBg="1"/>
    </p:bldLst>
  </p:timing>
</p:sld>
</file>

<file path=ppt/theme/theme1.xml><?xml version="1.0" encoding="utf-8"?>
<a:theme xmlns:a="http://schemas.openxmlformats.org/drawingml/2006/main" name="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2.xml><?xml version="1.0" encoding="utf-8"?>
<a:theme xmlns:a="http://schemas.openxmlformats.org/drawingml/2006/main" name="1_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DCDateModified xmlns="http://schemas.microsoft.com/sharepoint/v3/fields"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D3ABF6C041D593459317999ECA83895D" ma:contentTypeVersion="7" ma:contentTypeDescription="Create a new document." ma:contentTypeScope="" ma:versionID="a1f5c774349bb9a55f118a7c4e10c7d3">
  <xsd:schema xmlns:xsd="http://www.w3.org/2001/XMLSchema" xmlns:xs="http://www.w3.org/2001/XMLSchema" xmlns:p="http://schemas.microsoft.com/office/2006/metadata/properties" xmlns:ns2="0f32b589-041a-4b5d-9ecb-546b576e7a4a" xmlns:ns3="http://schemas.microsoft.com/sharepoint/v3/fields" xmlns:ns4="7550fb09-e1e4-49f9-8257-ac8f082c86d0" targetNamespace="http://schemas.microsoft.com/office/2006/metadata/properties" ma:root="true" ma:fieldsID="5fb31a95b77d33fbfa6c4df63cd7dddb" ns2:_="" ns3:_="" ns4:_="">
    <xsd:import namespace="0f32b589-041a-4b5d-9ecb-546b576e7a4a"/>
    <xsd:import namespace="http://schemas.microsoft.com/sharepoint/v3/fields"/>
    <xsd:import namespace="7550fb09-e1e4-49f9-8257-ac8f082c86d0"/>
    <xsd:element name="properties">
      <xsd:complexType>
        <xsd:sequence>
          <xsd:element name="documentManagement">
            <xsd:complexType>
              <xsd:all>
                <xsd:element ref="ns2:SharedWithUsers" minOccurs="0"/>
                <xsd:element ref="ns2:SharedWithDetails" minOccurs="0"/>
                <xsd:element ref="ns3:_DCDateModified" minOccurs="0"/>
                <xsd:element ref="ns2:LastSharedByUser" minOccurs="0"/>
                <xsd:element ref="ns2:LastSharedByTime" minOccurs="0"/>
                <xsd:element ref="ns4:MediaServiceMetadata" minOccurs="0"/>
                <xsd:element ref="ns4: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f32b589-041a-4b5d-9ecb-546b576e7a4a"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1" nillable="true" ma:displayName="Last Shared By User" ma:description="" ma:internalName="LastSharedByUser" ma:readOnly="true">
      <xsd:simpleType>
        <xsd:restriction base="dms:Note">
          <xsd:maxLength value="255"/>
        </xsd:restriction>
      </xsd:simpleType>
    </xsd:element>
    <xsd:element name="LastSharedByTime" ma:index="12"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DCDateModified" ma:index="10" nillable="true" ma:displayName="Date Modified" ma:description="The date on which this resource was last modified" ma:format="DateTime" ma:internalName="_DCDateModified">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7550fb09-e1e4-49f9-8257-ac8f082c86d0" elementFormDefault="qualified">
    <xsd:import namespace="http://schemas.microsoft.com/office/2006/documentManagement/types"/>
    <xsd:import namespace="http://schemas.microsoft.com/office/infopath/2007/PartnerControls"/>
    <xsd:element name="MediaServiceMetadata" ma:index="13" nillable="true" ma:displayName="MediaServiceMetadata" ma:description="" ma:hidden="true" ma:internalName="MediaServiceMetadata" ma:readOnly="true">
      <xsd:simpleType>
        <xsd:restriction base="dms:Note"/>
      </xsd:simpleType>
    </xsd:element>
    <xsd:element name="MediaServiceFastMetadata" ma:index="14" nillable="true" ma:displayName="MediaServiceFastMetadata" ma:description=""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F990F116-B58F-4255-B05B-DA3808E0E5C6}">
  <ds:schemaRefs>
    <ds:schemaRef ds:uri="http://schemas.microsoft.com/office/2006/documentManagement/types"/>
    <ds:schemaRef ds:uri="http://purl.org/dc/dcmitype/"/>
    <ds:schemaRef ds:uri="http://purl.org/dc/elements/1.1/"/>
    <ds:schemaRef ds:uri="http://purl.org/dc/terms/"/>
    <ds:schemaRef ds:uri="http://schemas.microsoft.com/office/2006/metadata/properties"/>
    <ds:schemaRef ds:uri="http://schemas.microsoft.com/office/infopath/2007/PartnerControls"/>
    <ds:schemaRef ds:uri="0f32b589-041a-4b5d-9ecb-546b576e7a4a"/>
    <ds:schemaRef ds:uri="http://schemas.openxmlformats.org/package/2006/metadata/core-properties"/>
    <ds:schemaRef ds:uri="7550fb09-e1e4-49f9-8257-ac8f082c86d0"/>
    <ds:schemaRef ds:uri="http://schemas.microsoft.com/sharepoint/v3/fields"/>
    <ds:schemaRef ds:uri="http://www.w3.org/XML/1998/namespace"/>
  </ds:schemaRefs>
</ds:datastoreItem>
</file>

<file path=customXml/itemProps3.xml><?xml version="1.0" encoding="utf-8"?>
<ds:datastoreItem xmlns:ds="http://schemas.openxmlformats.org/officeDocument/2006/customXml" ds:itemID="{79299E93-48F1-480B-AE02-E19F6DD0DAC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f32b589-041a-4b5d-9ecb-546b576e7a4a"/>
    <ds:schemaRef ds:uri="http://schemas.microsoft.com/sharepoint/v3/fields"/>
    <ds:schemaRef ds:uri="7550fb09-e1e4-49f9-8257-ac8f082c86d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Office templates</Template>
  <TotalTime>1849</TotalTime>
  <Words>560</Words>
  <Application>Microsoft Office PowerPoint</Application>
  <PresentationFormat>Custom</PresentationFormat>
  <Paragraphs>71</Paragraphs>
  <Slides>9</Slides>
  <Notes>4</Notes>
  <HiddenSlides>0</HiddenSlides>
  <MMClips>0</MMClips>
  <ScaleCrop>false</ScaleCrop>
  <HeadingPairs>
    <vt:vector size="8" baseType="variant">
      <vt:variant>
        <vt:lpstr>Fonts Used</vt:lpstr>
      </vt:variant>
      <vt:variant>
        <vt:i4>7</vt:i4>
      </vt:variant>
      <vt:variant>
        <vt:lpstr>Theme</vt:lpstr>
      </vt:variant>
      <vt:variant>
        <vt:i4>2</vt:i4>
      </vt:variant>
      <vt:variant>
        <vt:lpstr>Embedded OLE Servers</vt:lpstr>
      </vt:variant>
      <vt:variant>
        <vt:i4>1</vt:i4>
      </vt:variant>
      <vt:variant>
        <vt:lpstr>Slide Titles</vt:lpstr>
      </vt:variant>
      <vt:variant>
        <vt:i4>9</vt:i4>
      </vt:variant>
    </vt:vector>
  </HeadingPairs>
  <TitlesOfParts>
    <vt:vector size="19" baseType="lpstr">
      <vt:lpstr>Arial</vt:lpstr>
      <vt:lpstr>Leelawadee</vt:lpstr>
      <vt:lpstr>Segoe UI</vt:lpstr>
      <vt:lpstr>Segoe UI Light</vt:lpstr>
      <vt:lpstr>Segoe UI Semibold</vt:lpstr>
      <vt:lpstr>Segoe UI Semilight</vt:lpstr>
      <vt:lpstr>Wingdings</vt:lpstr>
      <vt:lpstr>Office 365 PPT Template - 2017</vt:lpstr>
      <vt:lpstr>1_Office 365 PPT Template - 2017</vt:lpstr>
      <vt:lpstr>Acrobat Document</vt:lpstr>
      <vt:lpstr> Letterkenny DotNet Azure  User Group</vt:lpstr>
      <vt:lpstr>A Big  Thanks To  All Speakers</vt:lpstr>
      <vt:lpstr>#O365DevBootcampLK </vt:lpstr>
      <vt:lpstr>PowerPoint Presentation</vt:lpstr>
      <vt:lpstr>LK-MUG</vt:lpstr>
      <vt:lpstr>Upcoming Events</vt:lpstr>
      <vt:lpstr>Join Us Website: http://www.lk-mug.org Meet up Url: https://www.meetup.com/lk-mug/ Twitter: https://www.twitter.com/lkmsug Facebook: https://www.facebook.com/lkmsug  Hashtag: #lkmug  </vt:lpstr>
      <vt:lpstr>PowerPoint Presentation</vt:lpstr>
      <vt:lpstr>Call to action</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Contents</dc:title>
  <dc:subject>&lt;Speech title here&gt;</dc:subject>
  <dc:creator>Suzanna Zhuang</dc:creator>
  <cp:keywords/>
  <dc:description>Template: Angela Powell; ZUM Communications
Formatting: 
Audience Type:</dc:description>
  <cp:lastModifiedBy>Nithin Mohan</cp:lastModifiedBy>
  <cp:revision>61</cp:revision>
  <dcterms:created xsi:type="dcterms:W3CDTF">2017-07-18T18:43:36Z</dcterms:created>
  <dcterms:modified xsi:type="dcterms:W3CDTF">2018-10-31T12:36:16Z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0x010100D3ABF6C041D593459317999ECA83895D</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suzanz@microsoft.com</vt:lpwstr>
  </property>
  <property fmtid="{D5CDD505-2E9C-101B-9397-08002B2CF9AE}" pid="15" name="MSIP_Label_f42aa342-8706-4288-bd11-ebb85995028c_SetDate">
    <vt:lpwstr>2017-09-22T08:11:19.9949351-07:00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ies>
</file>